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6" r:id="rId2"/>
    <p:sldId id="300" r:id="rId3"/>
    <p:sldId id="258" r:id="rId4"/>
    <p:sldId id="259" r:id="rId5"/>
    <p:sldId id="260" r:id="rId6"/>
    <p:sldId id="301" r:id="rId7"/>
    <p:sldId id="261" r:id="rId8"/>
    <p:sldId id="262" r:id="rId9"/>
    <p:sldId id="263" r:id="rId10"/>
    <p:sldId id="264" r:id="rId11"/>
    <p:sldId id="302" r:id="rId12"/>
    <p:sldId id="267" r:id="rId13"/>
    <p:sldId id="268" r:id="rId14"/>
    <p:sldId id="269" r:id="rId15"/>
    <p:sldId id="303" r:id="rId16"/>
    <p:sldId id="270" r:id="rId17"/>
    <p:sldId id="271" r:id="rId18"/>
    <p:sldId id="304" r:id="rId19"/>
    <p:sldId id="272" r:id="rId20"/>
    <p:sldId id="273" r:id="rId21"/>
    <p:sldId id="305" r:id="rId22"/>
    <p:sldId id="274" r:id="rId23"/>
    <p:sldId id="275" r:id="rId24"/>
    <p:sldId id="276" r:id="rId25"/>
    <p:sldId id="281" r:id="rId26"/>
    <p:sldId id="306" r:id="rId27"/>
    <p:sldId id="288" r:id="rId28"/>
    <p:sldId id="289" r:id="rId29"/>
    <p:sldId id="290" r:id="rId30"/>
    <p:sldId id="307" r:id="rId31"/>
    <p:sldId id="291" r:id="rId32"/>
    <p:sldId id="292" r:id="rId33"/>
    <p:sldId id="293" r:id="rId34"/>
    <p:sldId id="308" r:id="rId35"/>
    <p:sldId id="294" r:id="rId36"/>
    <p:sldId id="295" r:id="rId37"/>
    <p:sldId id="309" r:id="rId38"/>
    <p:sldId id="296" r:id="rId39"/>
    <p:sldId id="297" r:id="rId40"/>
    <p:sldId id="298" r:id="rId41"/>
    <p:sldId id="311" r:id="rId42"/>
    <p:sldId id="286" r:id="rId43"/>
    <p:sldId id="285" r:id="rId44"/>
    <p:sldId id="28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7711" autoAdjust="0"/>
  </p:normalViewPr>
  <p:slideViewPr>
    <p:cSldViewPr>
      <p:cViewPr>
        <p:scale>
          <a:sx n="110" d="100"/>
          <a:sy n="110" d="100"/>
        </p:scale>
        <p:origin x="-444" y="-4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CBFE6-EA77-41C0-8E74-D4224D177979}" type="datetimeFigureOut">
              <a:rPr lang="en-US" smtClean="0"/>
              <a:pPr/>
              <a:t>12/31/2024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8C09F-EA74-4BF7-8CFB-6780E1D616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71478-E155-41A6-BF87-29C5D83ECB25}"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B42F1-3DF7-4136-B523-C0E7A04F82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71478-E155-41A6-BF87-29C5D83ECB25}" type="datetimeFigureOut">
              <a:rPr lang="en-US" smtClean="0"/>
              <a:pPr/>
              <a:t>12/31/2024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B42F1-3DF7-4136-B523-C0E7A04F82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jpe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jpe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jpe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jpeg"/><Relationship Id="rId11" Type="http://schemas.openxmlformats.org/officeDocument/2006/relationships/image" Target="../media/image78.jpeg"/><Relationship Id="rId5" Type="http://schemas.openxmlformats.org/officeDocument/2006/relationships/image" Target="../media/image72.jpeg"/><Relationship Id="rId15" Type="http://schemas.openxmlformats.org/officeDocument/2006/relationships/image" Target="../media/image82.jpe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png"/><Relationship Id="rId14" Type="http://schemas.openxmlformats.org/officeDocument/2006/relationships/image" Target="../media/image8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jpe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4648200"/>
          </a:xfrm>
        </p:spPr>
        <p:txBody>
          <a:bodyPr>
            <a:noAutofit/>
          </a:bodyPr>
          <a:lstStyle/>
          <a:p>
            <a:r>
              <a:rPr lang="en-US" sz="4800" dirty="0" smtClean="0"/>
              <a:t/>
            </a:r>
            <a:br>
              <a:rPr lang="en-US" sz="4800" dirty="0" smtClean="0"/>
            </a:br>
            <a:r>
              <a:rPr lang="en-US" sz="4800" dirty="0" smtClean="0">
                <a:solidFill>
                  <a:srgbClr val="C00000"/>
                </a:solidFill>
              </a:rPr>
              <a:t>ELECTRIC TRAINING CENTRE</a:t>
            </a:r>
            <a:br>
              <a:rPr lang="en-US" sz="4800" dirty="0" smtClean="0">
                <a:solidFill>
                  <a:srgbClr val="C00000"/>
                </a:solidFill>
              </a:rPr>
            </a:br>
            <a:r>
              <a:rPr lang="en-US" sz="4800" dirty="0" smtClean="0">
                <a:solidFill>
                  <a:srgbClr val="C00000"/>
                </a:solidFill>
              </a:rPr>
              <a:t>GHAZIABAD</a:t>
            </a:r>
            <a:endParaRPr lang="en-US" sz="4800" dirty="0">
              <a:solidFill>
                <a:srgbClr val="C00000"/>
              </a:solidFill>
            </a:endParaRPr>
          </a:p>
        </p:txBody>
      </p:sp>
      <p:sp>
        <p:nvSpPr>
          <p:cNvPr id="3" name="Subtitle 2"/>
          <p:cNvSpPr>
            <a:spLocks noGrp="1"/>
          </p:cNvSpPr>
          <p:nvPr>
            <p:ph type="subTitle" idx="1"/>
          </p:nvPr>
        </p:nvSpPr>
        <p:spPr>
          <a:xfrm>
            <a:off x="838200" y="4191000"/>
            <a:ext cx="7696200" cy="1219200"/>
          </a:xfrm>
        </p:spPr>
        <p:txBody>
          <a:bodyPr>
            <a:normAutofit fontScale="32500" lnSpcReduction="20000"/>
          </a:bodyPr>
          <a:lstStyle/>
          <a:p>
            <a:r>
              <a:rPr lang="en-US" sz="12300" dirty="0" smtClean="0">
                <a:solidFill>
                  <a:srgbClr val="7030A0"/>
                </a:solidFill>
              </a:rPr>
              <a:t>SPEEDOMETER DATA ANALYSIS</a:t>
            </a:r>
          </a:p>
          <a:p>
            <a:r>
              <a:rPr lang="en-US" sz="11200" dirty="0" smtClean="0">
                <a:solidFill>
                  <a:srgbClr val="7030A0"/>
                </a:solidFill>
              </a:rPr>
              <a:t>FZR DIVISION</a:t>
            </a:r>
          </a:p>
          <a:p>
            <a:endParaRPr lang="en-US" dirty="0" smtClean="0">
              <a:solidFill>
                <a:srgbClr val="7030A0"/>
              </a:solidFill>
            </a:endParaRPr>
          </a:p>
          <a:p>
            <a:endParaRPr lang="en-US" dirty="0" smtClean="0">
              <a:solidFill>
                <a:srgbClr val="7030A0"/>
              </a:solidFill>
            </a:endParaRPr>
          </a:p>
          <a:p>
            <a:endParaRPr lang="en-US" dirty="0">
              <a:solidFill>
                <a:srgbClr val="7030A0"/>
              </a:solidFill>
            </a:endParaRPr>
          </a:p>
        </p:txBody>
      </p:sp>
      <p:pic>
        <p:nvPicPr>
          <p:cNvPr id="34818" name="Picture 2" descr="C:\Users\PRINCIPAL_ETC_GZB\Pictures\logo.jpg2.jpg"/>
          <p:cNvPicPr>
            <a:picLocks noChangeAspect="1" noChangeArrowheads="1"/>
          </p:cNvPicPr>
          <p:nvPr/>
        </p:nvPicPr>
        <p:blipFill>
          <a:blip r:embed="rId2"/>
          <a:srcRect/>
          <a:stretch>
            <a:fillRect/>
          </a:stretch>
        </p:blipFill>
        <p:spPr bwMode="auto">
          <a:xfrm>
            <a:off x="0" y="-19050"/>
            <a:ext cx="2419350" cy="1314450"/>
          </a:xfrm>
          <a:prstGeom prst="rect">
            <a:avLst/>
          </a:prstGeom>
          <a:noFill/>
        </p:spPr>
      </p:pic>
      <p:pic>
        <p:nvPicPr>
          <p:cNvPr id="5" name="Picture 4" descr="ETC"/>
          <p:cNvPicPr>
            <a:picLocks noChangeAspect="1" noChangeArrowheads="1"/>
          </p:cNvPicPr>
          <p:nvPr/>
        </p:nvPicPr>
        <p:blipFill>
          <a:blip r:embed="rId3"/>
          <a:srcRect/>
          <a:stretch>
            <a:fillRect/>
          </a:stretch>
        </p:blipFill>
        <p:spPr bwMode="auto">
          <a:xfrm>
            <a:off x="7543800" y="381000"/>
            <a:ext cx="1143000"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78861"/>
            <a:ext cx="9144000" cy="65001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743200"/>
            <a:ext cx="3140155" cy="707886"/>
          </a:xfrm>
          <a:prstGeom prst="rect">
            <a:avLst/>
          </a:prstGeom>
        </p:spPr>
        <p:txBody>
          <a:bodyPr wrap="none">
            <a:spAutoFit/>
          </a:bodyPr>
          <a:lstStyle/>
          <a:p>
            <a:r>
              <a:rPr lang="en-US" sz="4000" dirty="0" smtClean="0">
                <a:solidFill>
                  <a:srgbClr val="00B0F0"/>
                </a:solidFill>
              </a:rPr>
              <a:t>CASE </a:t>
            </a:r>
            <a:r>
              <a:rPr lang="en-US" sz="4000" dirty="0" smtClean="0">
                <a:solidFill>
                  <a:srgbClr val="00B0F0"/>
                </a:solidFill>
              </a:rPr>
              <a:t>STUDY-3</a:t>
            </a:r>
            <a:endParaRPr lang="en-US" sz="4000" dirty="0">
              <a:solidFill>
                <a:srgbClr val="00B0F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52400"/>
            <a:ext cx="5791200" cy="378927"/>
          </a:xfrm>
          <a:prstGeom prst="rect">
            <a:avLst/>
          </a:prstGeom>
        </p:spPr>
        <p:txBody>
          <a:bodyPr vert="horz" wrap="square" lIns="0" tIns="9502" rIns="0" bIns="0" rtlCol="0">
            <a:spAutoFit/>
          </a:bodyPr>
          <a:lstStyle/>
          <a:p>
            <a:pPr marL="9502">
              <a:spcBef>
                <a:spcPts val="75"/>
              </a:spcBef>
            </a:pPr>
            <a:r>
              <a:rPr sz="2400" b="1" dirty="0">
                <a:solidFill>
                  <a:srgbClr val="1154CC"/>
                </a:solidFill>
                <a:latin typeface="Calibri"/>
                <a:cs typeface="Calibri"/>
              </a:rPr>
              <a:t>SPEEDOMETER</a:t>
            </a:r>
            <a:r>
              <a:rPr sz="2400" b="1" spc="-71" dirty="0">
                <a:solidFill>
                  <a:srgbClr val="1154CC"/>
                </a:solidFill>
                <a:latin typeface="Calibri"/>
                <a:cs typeface="Calibri"/>
              </a:rPr>
              <a:t> </a:t>
            </a:r>
            <a:r>
              <a:rPr sz="2400" b="1" spc="-75">
                <a:solidFill>
                  <a:srgbClr val="1154CC"/>
                </a:solidFill>
                <a:latin typeface="Calibri"/>
                <a:cs typeface="Calibri"/>
              </a:rPr>
              <a:t>DATA</a:t>
            </a:r>
            <a:r>
              <a:rPr sz="2400" b="1" spc="-11">
                <a:solidFill>
                  <a:srgbClr val="1154CC"/>
                </a:solidFill>
                <a:latin typeface="Calibri"/>
                <a:cs typeface="Calibri"/>
              </a:rPr>
              <a:t> </a:t>
            </a:r>
            <a:r>
              <a:rPr sz="2400" b="1" spc="-7" smtClean="0">
                <a:solidFill>
                  <a:srgbClr val="1154CC"/>
                </a:solidFill>
                <a:latin typeface="Calibri"/>
                <a:cs typeface="Calibri"/>
              </a:rPr>
              <a:t>ANALYSIS</a:t>
            </a:r>
            <a:r>
              <a:rPr lang="en-US" sz="2400" b="1" spc="-7" dirty="0" smtClean="0">
                <a:solidFill>
                  <a:srgbClr val="1154CC"/>
                </a:solidFill>
                <a:latin typeface="Calibri"/>
                <a:cs typeface="Calibri"/>
              </a:rPr>
              <a:t>-3</a:t>
            </a:r>
            <a:endParaRPr sz="2400">
              <a:latin typeface="Calibri"/>
              <a:cs typeface="Calibri"/>
            </a:endParaRPr>
          </a:p>
        </p:txBody>
      </p:sp>
      <p:sp>
        <p:nvSpPr>
          <p:cNvPr id="4" name="object 4"/>
          <p:cNvSpPr txBox="1"/>
          <p:nvPr/>
        </p:nvSpPr>
        <p:spPr>
          <a:xfrm>
            <a:off x="584872" y="533400"/>
            <a:ext cx="2602565" cy="571361"/>
          </a:xfrm>
          <a:prstGeom prst="rect">
            <a:avLst/>
          </a:prstGeom>
        </p:spPr>
        <p:txBody>
          <a:bodyPr vert="horz" wrap="square" lIns="0" tIns="45135" rIns="0" bIns="0" rtlCol="0">
            <a:spAutoFit/>
          </a:bodyPr>
          <a:lstStyle/>
          <a:p>
            <a:pPr marL="9502">
              <a:spcBef>
                <a:spcPts val="355"/>
              </a:spcBef>
            </a:pPr>
            <a:r>
              <a:rPr sz="1000" dirty="0">
                <a:latin typeface="Calibri"/>
                <a:cs typeface="Calibri"/>
              </a:rPr>
              <a:t>Journey</a:t>
            </a:r>
            <a:r>
              <a:rPr sz="1000" spc="-56" dirty="0">
                <a:latin typeface="Calibri"/>
                <a:cs typeface="Calibri"/>
              </a:rPr>
              <a:t> </a:t>
            </a:r>
            <a:r>
              <a:rPr sz="1000" dirty="0">
                <a:latin typeface="Calibri"/>
                <a:cs typeface="Calibri"/>
              </a:rPr>
              <a:t>Date:</a:t>
            </a:r>
            <a:r>
              <a:rPr sz="1000" spc="-52" dirty="0">
                <a:latin typeface="Calibri"/>
                <a:cs typeface="Calibri"/>
              </a:rPr>
              <a:t> </a:t>
            </a:r>
            <a:r>
              <a:rPr sz="1000" b="1" spc="-7" dirty="0">
                <a:latin typeface="Calibri"/>
                <a:cs typeface="Calibri"/>
              </a:rPr>
              <a:t>19.12.2024</a:t>
            </a:r>
            <a:endParaRPr sz="1000">
              <a:latin typeface="Calibri"/>
              <a:cs typeface="Calibri"/>
            </a:endParaRPr>
          </a:p>
          <a:p>
            <a:pPr marL="9502">
              <a:spcBef>
                <a:spcPts val="292"/>
              </a:spcBef>
            </a:pPr>
            <a:r>
              <a:rPr sz="1000" spc="-19" smtClean="0">
                <a:latin typeface="Calibri"/>
                <a:cs typeface="Calibri"/>
              </a:rPr>
              <a:t>Train</a:t>
            </a:r>
            <a:r>
              <a:rPr sz="1000" spc="-30" smtClean="0">
                <a:latin typeface="Calibri"/>
                <a:cs typeface="Calibri"/>
              </a:rPr>
              <a:t> </a:t>
            </a:r>
            <a:r>
              <a:rPr sz="1000" dirty="0">
                <a:latin typeface="Calibri"/>
                <a:cs typeface="Calibri"/>
              </a:rPr>
              <a:t>No.</a:t>
            </a:r>
            <a:r>
              <a:rPr sz="1000" spc="-26" dirty="0">
                <a:latin typeface="Calibri"/>
                <a:cs typeface="Calibri"/>
              </a:rPr>
              <a:t> </a:t>
            </a:r>
            <a:r>
              <a:rPr sz="1000" b="1" dirty="0">
                <a:latin typeface="Calibri"/>
                <a:cs typeface="Calibri"/>
              </a:rPr>
              <a:t>12445</a:t>
            </a:r>
            <a:r>
              <a:rPr sz="1000" b="1" spc="-26" dirty="0">
                <a:latin typeface="Calibri"/>
                <a:cs typeface="Calibri"/>
              </a:rPr>
              <a:t> </a:t>
            </a:r>
            <a:r>
              <a:rPr sz="1000" b="1" spc="-15" dirty="0">
                <a:latin typeface="Calibri"/>
                <a:cs typeface="Calibri"/>
              </a:rPr>
              <a:t>(CHG)</a:t>
            </a:r>
            <a:endParaRPr sz="1000">
              <a:latin typeface="Calibri"/>
              <a:cs typeface="Calibri"/>
            </a:endParaRPr>
          </a:p>
          <a:p>
            <a:pPr marL="9502">
              <a:spcBef>
                <a:spcPts val="243"/>
              </a:spcBef>
            </a:pPr>
            <a:r>
              <a:rPr sz="1000" spc="-7" dirty="0">
                <a:latin typeface="Calibri"/>
                <a:cs typeface="Calibri"/>
              </a:rPr>
              <a:t>Remarks:</a:t>
            </a:r>
            <a:endParaRPr sz="1000">
              <a:latin typeface="Calibri"/>
              <a:cs typeface="Calibri"/>
            </a:endParaRPr>
          </a:p>
        </p:txBody>
      </p:sp>
      <p:sp>
        <p:nvSpPr>
          <p:cNvPr id="5" name="object 5"/>
          <p:cNvSpPr txBox="1"/>
          <p:nvPr/>
        </p:nvSpPr>
        <p:spPr>
          <a:xfrm>
            <a:off x="3403004" y="457200"/>
            <a:ext cx="1930996" cy="578029"/>
          </a:xfrm>
          <a:prstGeom prst="rect">
            <a:avLst/>
          </a:prstGeom>
        </p:spPr>
        <p:txBody>
          <a:bodyPr vert="horz" wrap="square" lIns="0" tIns="45135" rIns="0" bIns="0" rtlCol="0">
            <a:spAutoFit/>
          </a:bodyPr>
          <a:lstStyle/>
          <a:p>
            <a:pPr marL="9502">
              <a:spcBef>
                <a:spcPts val="355"/>
              </a:spcBef>
            </a:pPr>
            <a:r>
              <a:rPr sz="1000" dirty="0">
                <a:latin typeface="Calibri"/>
                <a:cs typeface="Calibri"/>
              </a:rPr>
              <a:t>Report</a:t>
            </a:r>
            <a:r>
              <a:rPr sz="1000" spc="-41" dirty="0">
                <a:latin typeface="Calibri"/>
                <a:cs typeface="Calibri"/>
              </a:rPr>
              <a:t> </a:t>
            </a:r>
            <a:r>
              <a:rPr sz="1000" dirty="0">
                <a:latin typeface="Calibri"/>
                <a:cs typeface="Calibri"/>
              </a:rPr>
              <a:t>ID:</a:t>
            </a:r>
            <a:r>
              <a:rPr sz="1000" spc="-37" dirty="0">
                <a:latin typeface="Calibri"/>
                <a:cs typeface="Calibri"/>
              </a:rPr>
              <a:t> </a:t>
            </a:r>
            <a:r>
              <a:rPr sz="1000" b="1" spc="-7" dirty="0">
                <a:latin typeface="Calibri"/>
                <a:cs typeface="Calibri"/>
              </a:rPr>
              <a:t>191224/13261</a:t>
            </a:r>
            <a:endParaRPr sz="1000">
              <a:latin typeface="Calibri"/>
              <a:cs typeface="Calibri"/>
            </a:endParaRPr>
          </a:p>
          <a:p>
            <a:pPr marL="9502" marR="3801">
              <a:lnSpc>
                <a:spcPct val="123000"/>
              </a:lnSpc>
              <a:spcBef>
                <a:spcPts val="15"/>
              </a:spcBef>
            </a:pPr>
            <a:r>
              <a:rPr sz="1000" smtClean="0">
                <a:latin typeface="Calibri"/>
                <a:cs typeface="Calibri"/>
              </a:rPr>
              <a:t>:</a:t>
            </a:r>
            <a:r>
              <a:rPr sz="1000" spc="-22" smtClean="0">
                <a:latin typeface="Calibri"/>
                <a:cs typeface="Calibri"/>
              </a:rPr>
              <a:t> </a:t>
            </a:r>
            <a:r>
              <a:rPr sz="1000" smtClean="0">
                <a:latin typeface="Calibri"/>
                <a:cs typeface="Calibri"/>
              </a:rPr>
              <a:t>Loco</a:t>
            </a:r>
            <a:r>
              <a:rPr sz="1000" spc="-45" smtClean="0">
                <a:latin typeface="Calibri"/>
                <a:cs typeface="Calibri"/>
              </a:rPr>
              <a:t> </a:t>
            </a:r>
            <a:r>
              <a:rPr sz="1000" dirty="0">
                <a:latin typeface="Calibri"/>
                <a:cs typeface="Calibri"/>
              </a:rPr>
              <a:t>Number:</a:t>
            </a:r>
            <a:r>
              <a:rPr sz="1000" spc="-41" dirty="0">
                <a:latin typeface="Calibri"/>
                <a:cs typeface="Calibri"/>
              </a:rPr>
              <a:t> </a:t>
            </a:r>
            <a:r>
              <a:rPr sz="1000" b="1" spc="-15" dirty="0">
                <a:latin typeface="Calibri"/>
                <a:cs typeface="Calibri"/>
              </a:rPr>
              <a:t>30704 </a:t>
            </a:r>
            <a:r>
              <a:rPr sz="1000" spc="-7" dirty="0">
                <a:latin typeface="Calibri"/>
                <a:cs typeface="Calibri"/>
              </a:rPr>
              <a:t>Section:</a:t>
            </a:r>
            <a:r>
              <a:rPr sz="1000" spc="-4" dirty="0">
                <a:latin typeface="Calibri"/>
                <a:cs typeface="Calibri"/>
              </a:rPr>
              <a:t> </a:t>
            </a:r>
            <a:r>
              <a:rPr sz="1000" b="1" spc="-15" dirty="0">
                <a:latin typeface="Calibri"/>
                <a:cs typeface="Calibri"/>
              </a:rPr>
              <a:t>OTHER</a:t>
            </a:r>
            <a:endParaRPr sz="1000">
              <a:latin typeface="Calibri"/>
              <a:cs typeface="Calibri"/>
            </a:endParaRPr>
          </a:p>
        </p:txBody>
      </p:sp>
      <p:graphicFrame>
        <p:nvGraphicFramePr>
          <p:cNvPr id="6" name="object 6"/>
          <p:cNvGraphicFramePr>
            <a:graphicFrameLocks noGrp="1"/>
          </p:cNvGraphicFramePr>
          <p:nvPr/>
        </p:nvGraphicFramePr>
        <p:xfrm>
          <a:off x="542993" y="1165626"/>
          <a:ext cx="5495088" cy="1207496"/>
        </p:xfrm>
        <a:graphic>
          <a:graphicData uri="http://schemas.openxmlformats.org/drawingml/2006/table">
            <a:tbl>
              <a:tblPr firstRow="1" bandRow="1">
                <a:tableStyleId>{2D5ABB26-0587-4C30-8999-92F81FD0307C}</a:tableStyleId>
              </a:tblPr>
              <a:tblGrid>
                <a:gridCol w="2736684"/>
                <a:gridCol w="2758404"/>
              </a:tblGrid>
              <a:tr h="154753">
                <a:tc>
                  <a:txBody>
                    <a:bodyPr/>
                    <a:lstStyle/>
                    <a:p>
                      <a:pPr marL="64769">
                        <a:lnSpc>
                          <a:spcPct val="100000"/>
                        </a:lnSpc>
                        <a:spcBef>
                          <a:spcPts val="240"/>
                        </a:spcBef>
                      </a:pPr>
                      <a:r>
                        <a:rPr sz="1000" dirty="0">
                          <a:latin typeface="Calibri"/>
                          <a:cs typeface="Calibri"/>
                        </a:rPr>
                        <a:t>MPS</a:t>
                      </a:r>
                      <a:r>
                        <a:rPr sz="1000" spc="-20" dirty="0">
                          <a:latin typeface="Calibri"/>
                          <a:cs typeface="Calibri"/>
                        </a:rPr>
                        <a:t> </a:t>
                      </a:r>
                      <a:r>
                        <a:rPr sz="1000" dirty="0">
                          <a:latin typeface="Calibri"/>
                          <a:cs typeface="Calibri"/>
                        </a:rPr>
                        <a:t>attained:</a:t>
                      </a:r>
                      <a:r>
                        <a:rPr sz="1000" spc="490" dirty="0">
                          <a:latin typeface="Calibri"/>
                          <a:cs typeface="Calibri"/>
                        </a:rPr>
                        <a:t> </a:t>
                      </a:r>
                      <a:r>
                        <a:rPr sz="1000" b="1" dirty="0">
                          <a:latin typeface="Calibri"/>
                          <a:cs typeface="Calibri"/>
                        </a:rPr>
                        <a:t>109</a:t>
                      </a:r>
                      <a:r>
                        <a:rPr sz="1000" b="1" spc="-20" dirty="0">
                          <a:latin typeface="Calibri"/>
                          <a:cs typeface="Calibri"/>
                        </a:rPr>
                        <a:t> kmph</a:t>
                      </a:r>
                      <a:endParaRPr sz="10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1000" spc="-10" dirty="0">
                          <a:latin typeface="Calibri"/>
                          <a:cs typeface="Calibri"/>
                        </a:rPr>
                        <a:t>Average </a:t>
                      </a:r>
                      <a:r>
                        <a:rPr sz="1000" dirty="0">
                          <a:latin typeface="Calibri"/>
                          <a:cs typeface="Calibri"/>
                        </a:rPr>
                        <a:t>Speed:</a:t>
                      </a:r>
                      <a:r>
                        <a:rPr sz="1000" spc="120" dirty="0">
                          <a:latin typeface="Calibri"/>
                          <a:cs typeface="Calibri"/>
                        </a:rPr>
                        <a:t>  </a:t>
                      </a:r>
                      <a:r>
                        <a:rPr sz="1000" b="1" dirty="0">
                          <a:latin typeface="Calibri"/>
                          <a:cs typeface="Calibri"/>
                        </a:rPr>
                        <a:t>49.72</a:t>
                      </a:r>
                      <a:r>
                        <a:rPr sz="1000" b="1" spc="-5" dirty="0">
                          <a:latin typeface="Calibri"/>
                          <a:cs typeface="Calibri"/>
                        </a:rPr>
                        <a:t> </a:t>
                      </a:r>
                      <a:r>
                        <a:rPr sz="1000" b="1" spc="-20" dirty="0">
                          <a:latin typeface="Calibri"/>
                          <a:cs typeface="Calibri"/>
                        </a:rPr>
                        <a:t>kmph</a:t>
                      </a:r>
                      <a:endParaRPr sz="10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4346">
                <a:tc>
                  <a:txBody>
                    <a:bodyPr/>
                    <a:lstStyle/>
                    <a:p>
                      <a:pPr marL="64769">
                        <a:lnSpc>
                          <a:spcPct val="100000"/>
                        </a:lnSpc>
                        <a:spcBef>
                          <a:spcPts val="215"/>
                        </a:spcBef>
                      </a:pPr>
                      <a:r>
                        <a:rPr sz="1000" spc="-20" dirty="0">
                          <a:latin typeface="Calibri"/>
                          <a:cs typeface="Calibri"/>
                        </a:rPr>
                        <a:t>Total</a:t>
                      </a:r>
                      <a:r>
                        <a:rPr sz="1000" spc="-30" dirty="0">
                          <a:latin typeface="Calibri"/>
                          <a:cs typeface="Calibri"/>
                        </a:rPr>
                        <a:t> </a:t>
                      </a:r>
                      <a:r>
                        <a:rPr sz="1000" dirty="0">
                          <a:latin typeface="Calibri"/>
                          <a:cs typeface="Calibri"/>
                        </a:rPr>
                        <a:t>Distance:</a:t>
                      </a:r>
                      <a:r>
                        <a:rPr sz="1000" spc="465" dirty="0">
                          <a:latin typeface="Calibri"/>
                          <a:cs typeface="Calibri"/>
                        </a:rPr>
                        <a:t> </a:t>
                      </a:r>
                      <a:r>
                        <a:rPr sz="1000" b="1" dirty="0">
                          <a:latin typeface="Calibri"/>
                          <a:cs typeface="Calibri"/>
                        </a:rPr>
                        <a:t>308.87</a:t>
                      </a:r>
                      <a:r>
                        <a:rPr sz="1000" b="1" spc="-30" dirty="0">
                          <a:latin typeface="Calibri"/>
                          <a:cs typeface="Calibri"/>
                        </a:rPr>
                        <a:t> </a:t>
                      </a:r>
                      <a:r>
                        <a:rPr sz="1000" b="1" spc="-25" dirty="0">
                          <a:latin typeface="Calibri"/>
                          <a:cs typeface="Calibri"/>
                        </a:rPr>
                        <a:t>km</a:t>
                      </a:r>
                      <a:endParaRPr sz="10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spc="-20" dirty="0">
                          <a:latin typeface="Calibri"/>
                          <a:cs typeface="Calibri"/>
                        </a:rPr>
                        <a:t>Total </a:t>
                      </a:r>
                      <a:r>
                        <a:rPr sz="1000" dirty="0">
                          <a:latin typeface="Calibri"/>
                          <a:cs typeface="Calibri"/>
                        </a:rPr>
                        <a:t>Time:</a:t>
                      </a:r>
                      <a:r>
                        <a:rPr sz="1000" spc="114" dirty="0">
                          <a:latin typeface="Calibri"/>
                          <a:cs typeface="Calibri"/>
                        </a:rPr>
                        <a:t>  </a:t>
                      </a:r>
                      <a:r>
                        <a:rPr sz="1000" b="1" spc="-10" dirty="0">
                          <a:latin typeface="Calibri"/>
                          <a:cs typeface="Calibri"/>
                        </a:rPr>
                        <a:t>6:12:43</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6202">
                <a:tc>
                  <a:txBody>
                    <a:bodyPr/>
                    <a:lstStyle/>
                    <a:p>
                      <a:pPr marL="64769">
                        <a:lnSpc>
                          <a:spcPts val="1435"/>
                        </a:lnSpc>
                      </a:pPr>
                      <a:r>
                        <a:rPr sz="1000" dirty="0">
                          <a:latin typeface="Calibri"/>
                          <a:cs typeface="Calibri"/>
                        </a:rPr>
                        <a:t>Distance</a:t>
                      </a:r>
                      <a:r>
                        <a:rPr sz="1000" spc="-30" dirty="0">
                          <a:latin typeface="Calibri"/>
                          <a:cs typeface="Calibri"/>
                        </a:rPr>
                        <a:t> </a:t>
                      </a:r>
                      <a:r>
                        <a:rPr sz="1000" dirty="0">
                          <a:latin typeface="Calibri"/>
                          <a:cs typeface="Calibri"/>
                        </a:rPr>
                        <a:t>covered</a:t>
                      </a:r>
                      <a:r>
                        <a:rPr sz="1000" spc="-30" dirty="0">
                          <a:latin typeface="Calibri"/>
                          <a:cs typeface="Calibri"/>
                        </a:rPr>
                        <a:t> </a:t>
                      </a:r>
                      <a:r>
                        <a:rPr sz="1000" dirty="0">
                          <a:latin typeface="Calibri"/>
                          <a:cs typeface="Calibri"/>
                        </a:rPr>
                        <a:t>at</a:t>
                      </a:r>
                      <a:r>
                        <a:rPr sz="1000" spc="-30" dirty="0">
                          <a:latin typeface="Calibri"/>
                          <a:cs typeface="Calibri"/>
                        </a:rPr>
                        <a:t> </a:t>
                      </a:r>
                      <a:r>
                        <a:rPr sz="1000" dirty="0">
                          <a:latin typeface="Calibri"/>
                          <a:cs typeface="Calibri"/>
                        </a:rPr>
                        <a:t>near</a:t>
                      </a:r>
                      <a:r>
                        <a:rPr sz="1000" spc="-30" dirty="0">
                          <a:latin typeface="Calibri"/>
                          <a:cs typeface="Calibri"/>
                        </a:rPr>
                        <a:t> </a:t>
                      </a:r>
                      <a:r>
                        <a:rPr sz="1000" dirty="0">
                          <a:latin typeface="Calibri"/>
                          <a:cs typeface="Calibri"/>
                        </a:rPr>
                        <a:t>MPS:</a:t>
                      </a:r>
                      <a:r>
                        <a:rPr sz="1000" spc="215" dirty="0">
                          <a:latin typeface="Calibri"/>
                          <a:cs typeface="Calibri"/>
                        </a:rPr>
                        <a:t> </a:t>
                      </a:r>
                      <a:r>
                        <a:rPr sz="1000" b="1" dirty="0">
                          <a:latin typeface="Calibri"/>
                          <a:cs typeface="Calibri"/>
                        </a:rPr>
                        <a:t>96.73</a:t>
                      </a:r>
                      <a:r>
                        <a:rPr sz="1000" b="1" spc="-30" dirty="0">
                          <a:latin typeface="Calibri"/>
                          <a:cs typeface="Calibri"/>
                        </a:rPr>
                        <a:t> </a:t>
                      </a:r>
                      <a:r>
                        <a:rPr sz="1000" b="1" spc="-25" dirty="0">
                          <a:latin typeface="Calibri"/>
                          <a:cs typeface="Calibri"/>
                        </a:rPr>
                        <a:t>km</a:t>
                      </a:r>
                      <a:endParaRPr sz="1000">
                        <a:latin typeface="Calibri"/>
                        <a:cs typeface="Calibri"/>
                      </a:endParaRPr>
                    </a:p>
                    <a:p>
                      <a:pPr marL="64769">
                        <a:lnSpc>
                          <a:spcPts val="1365"/>
                        </a:lnSpc>
                      </a:pPr>
                      <a:r>
                        <a:rPr sz="1000" spc="-10" dirty="0">
                          <a:latin typeface="Calibri"/>
                          <a:cs typeface="Calibri"/>
                        </a:rPr>
                        <a:t>(speed&gt;.95xMPS)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pPr>
                      <a:r>
                        <a:rPr sz="1000" dirty="0">
                          <a:latin typeface="Calibri"/>
                          <a:cs typeface="Calibri"/>
                        </a:rPr>
                        <a:t>Time</a:t>
                      </a:r>
                      <a:r>
                        <a:rPr sz="1000" spc="-20" dirty="0">
                          <a:latin typeface="Calibri"/>
                          <a:cs typeface="Calibri"/>
                        </a:rPr>
                        <a:t> </a:t>
                      </a:r>
                      <a:r>
                        <a:rPr sz="1000" dirty="0">
                          <a:latin typeface="Calibri"/>
                          <a:cs typeface="Calibri"/>
                        </a:rPr>
                        <a:t>Range</a:t>
                      </a:r>
                      <a:r>
                        <a:rPr sz="1000" spc="-20" dirty="0">
                          <a:latin typeface="Calibri"/>
                          <a:cs typeface="Calibri"/>
                        </a:rPr>
                        <a:t> </a:t>
                      </a:r>
                      <a:r>
                        <a:rPr sz="1000" dirty="0">
                          <a:latin typeface="Calibri"/>
                          <a:cs typeface="Calibri"/>
                        </a:rPr>
                        <a:t>of</a:t>
                      </a:r>
                      <a:r>
                        <a:rPr sz="1000" spc="-20" dirty="0">
                          <a:latin typeface="Calibri"/>
                          <a:cs typeface="Calibri"/>
                        </a:rPr>
                        <a:t> </a:t>
                      </a:r>
                      <a:r>
                        <a:rPr sz="1000" dirty="0">
                          <a:latin typeface="Calibri"/>
                          <a:cs typeface="Calibri"/>
                        </a:rPr>
                        <a:t>Analysis:</a:t>
                      </a:r>
                      <a:r>
                        <a:rPr sz="1000" spc="-20" dirty="0">
                          <a:latin typeface="Calibri"/>
                          <a:cs typeface="Calibri"/>
                        </a:rPr>
                        <a:t> </a:t>
                      </a:r>
                      <a:r>
                        <a:rPr sz="1000" b="1" dirty="0">
                          <a:latin typeface="Calibri"/>
                          <a:cs typeface="Calibri"/>
                        </a:rPr>
                        <a:t>1:15:34</a:t>
                      </a:r>
                      <a:r>
                        <a:rPr sz="1000" b="1" spc="-15" dirty="0">
                          <a:latin typeface="Calibri"/>
                          <a:cs typeface="Calibri"/>
                        </a:rPr>
                        <a:t> </a:t>
                      </a:r>
                      <a:r>
                        <a:rPr sz="1000" b="1" dirty="0">
                          <a:latin typeface="Calibri"/>
                          <a:cs typeface="Calibri"/>
                        </a:rPr>
                        <a:t>AM</a:t>
                      </a:r>
                      <a:r>
                        <a:rPr sz="1000" b="1" spc="-20" dirty="0">
                          <a:latin typeface="Calibri"/>
                          <a:cs typeface="Calibri"/>
                        </a:rPr>
                        <a:t> </a:t>
                      </a:r>
                      <a:r>
                        <a:rPr sz="1000" b="1" dirty="0">
                          <a:latin typeface="Calibri"/>
                          <a:cs typeface="Calibri"/>
                        </a:rPr>
                        <a:t>-</a:t>
                      </a:r>
                      <a:r>
                        <a:rPr sz="1000" b="1" spc="-20" dirty="0">
                          <a:latin typeface="Calibri"/>
                          <a:cs typeface="Calibri"/>
                        </a:rPr>
                        <a:t> </a:t>
                      </a:r>
                      <a:r>
                        <a:rPr sz="1000" b="1" dirty="0">
                          <a:latin typeface="Calibri"/>
                          <a:cs typeface="Calibri"/>
                        </a:rPr>
                        <a:t>7:28:14</a:t>
                      </a:r>
                      <a:r>
                        <a:rPr sz="1000" b="1" spc="-20" dirty="0">
                          <a:latin typeface="Calibri"/>
                          <a:cs typeface="Calibri"/>
                        </a:rPr>
                        <a:t> </a:t>
                      </a:r>
                      <a:r>
                        <a:rPr sz="1000" b="1" spc="-25" dirty="0">
                          <a:latin typeface="Calibri"/>
                          <a:cs typeface="Calibri"/>
                        </a:rPr>
                        <a:t>AM</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7245">
                <a:tc>
                  <a:txBody>
                    <a:bodyPr/>
                    <a:lstStyle/>
                    <a:p>
                      <a:pPr marL="64769">
                        <a:lnSpc>
                          <a:spcPct val="100000"/>
                        </a:lnSpc>
                        <a:spcBef>
                          <a:spcPts val="25"/>
                        </a:spcBef>
                      </a:pPr>
                      <a:r>
                        <a:rPr sz="1000" dirty="0">
                          <a:latin typeface="Calibri"/>
                          <a:cs typeface="Calibri"/>
                        </a:rPr>
                        <a:t>Late</a:t>
                      </a:r>
                      <a:r>
                        <a:rPr sz="1000" spc="-25" dirty="0">
                          <a:latin typeface="Calibri"/>
                          <a:cs typeface="Calibri"/>
                        </a:rPr>
                        <a:t> </a:t>
                      </a:r>
                      <a:r>
                        <a:rPr sz="1000" dirty="0">
                          <a:latin typeface="Calibri"/>
                          <a:cs typeface="Calibri"/>
                        </a:rPr>
                        <a:t>Controlling:</a:t>
                      </a:r>
                      <a:r>
                        <a:rPr sz="1000" spc="225" dirty="0">
                          <a:latin typeface="Calibri"/>
                          <a:cs typeface="Calibri"/>
                        </a:rPr>
                        <a:t> </a:t>
                      </a:r>
                      <a:r>
                        <a:rPr sz="1000" b="1" spc="-25" dirty="0">
                          <a:latin typeface="Calibri"/>
                          <a:cs typeface="Calibri"/>
                        </a:rPr>
                        <a:t>YES</a:t>
                      </a:r>
                      <a:endParaRPr sz="1000">
                        <a:latin typeface="Calibri"/>
                        <a:cs typeface="Calibri"/>
                      </a:endParaRPr>
                    </a:p>
                    <a:p>
                      <a:pPr marL="64769">
                        <a:lnSpc>
                          <a:spcPct val="100000"/>
                        </a:lnSpc>
                        <a:spcBef>
                          <a:spcPts val="210"/>
                        </a:spcBef>
                      </a:pPr>
                      <a:r>
                        <a:rPr sz="1000" dirty="0">
                          <a:latin typeface="Calibri"/>
                          <a:cs typeface="Calibri"/>
                        </a:rPr>
                        <a:t>Over</a:t>
                      </a:r>
                      <a:r>
                        <a:rPr sz="1000" spc="-15" dirty="0">
                          <a:latin typeface="Calibri"/>
                          <a:cs typeface="Calibri"/>
                        </a:rPr>
                        <a:t> </a:t>
                      </a:r>
                      <a:r>
                        <a:rPr sz="1000" dirty="0">
                          <a:latin typeface="Calibri"/>
                          <a:cs typeface="Calibri"/>
                        </a:rPr>
                        <a:t>Speeding:</a:t>
                      </a:r>
                      <a:r>
                        <a:rPr sz="1000" spc="-1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Improper</a:t>
                      </a:r>
                      <a:r>
                        <a:rPr sz="1000" spc="-30" dirty="0">
                          <a:latin typeface="Calibri"/>
                          <a:cs typeface="Calibri"/>
                        </a:rPr>
                        <a:t> </a:t>
                      </a:r>
                      <a:r>
                        <a:rPr sz="1000" spc="-20" dirty="0">
                          <a:latin typeface="Calibri"/>
                          <a:cs typeface="Calibri"/>
                        </a:rPr>
                        <a:t>BPT:</a:t>
                      </a:r>
                      <a:r>
                        <a:rPr sz="1000" spc="-30"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dirty="0">
                          <a:latin typeface="Calibri"/>
                          <a:cs typeface="Calibri"/>
                        </a:rPr>
                        <a:t>Abrupt</a:t>
                      </a:r>
                      <a:r>
                        <a:rPr sz="1000" spc="-35" dirty="0">
                          <a:latin typeface="Calibri"/>
                          <a:cs typeface="Calibri"/>
                        </a:rPr>
                        <a:t> </a:t>
                      </a:r>
                      <a:r>
                        <a:rPr sz="1000" dirty="0">
                          <a:latin typeface="Calibri"/>
                          <a:cs typeface="Calibri"/>
                        </a:rPr>
                        <a:t>Braking:</a:t>
                      </a:r>
                      <a:r>
                        <a:rPr sz="1000" spc="-30"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Poor</a:t>
                      </a:r>
                      <a:r>
                        <a:rPr sz="1000" spc="-25" dirty="0">
                          <a:latin typeface="Calibri"/>
                          <a:cs typeface="Calibri"/>
                        </a:rPr>
                        <a:t> </a:t>
                      </a:r>
                      <a:r>
                        <a:rPr sz="1000" dirty="0">
                          <a:latin typeface="Calibri"/>
                          <a:cs typeface="Calibri"/>
                        </a:rPr>
                        <a:t>Running:</a:t>
                      </a:r>
                      <a:r>
                        <a:rPr sz="1000" spc="-2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SR</a:t>
                      </a:r>
                      <a:r>
                        <a:rPr sz="1000" spc="5" dirty="0">
                          <a:latin typeface="Calibri"/>
                          <a:cs typeface="Calibri"/>
                        </a:rPr>
                        <a:t> </a:t>
                      </a:r>
                      <a:r>
                        <a:rPr sz="1000" spc="-10" dirty="0">
                          <a:latin typeface="Calibri"/>
                          <a:cs typeface="Calibri"/>
                        </a:rPr>
                        <a:t>Overspeed:</a:t>
                      </a:r>
                      <a:r>
                        <a:rPr sz="1000" spc="5"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2438400"/>
          <a:ext cx="5505948" cy="195477"/>
        </p:xfrm>
        <a:graphic>
          <a:graphicData uri="http://schemas.openxmlformats.org/drawingml/2006/table">
            <a:tbl>
              <a:tblPr firstRow="1" bandRow="1">
                <a:tableStyleId>{2D5ABB26-0587-4C30-8999-92F81FD0307C}</a:tableStyleId>
              </a:tblPr>
              <a:tblGrid>
                <a:gridCol w="1379202"/>
                <a:gridCol w="1379202"/>
                <a:gridCol w="1368342"/>
                <a:gridCol w="1379202"/>
              </a:tblGrid>
              <a:tr h="195477">
                <a:tc>
                  <a:txBody>
                    <a:bodyPr/>
                    <a:lstStyle/>
                    <a:p>
                      <a:pPr marL="67945">
                        <a:lnSpc>
                          <a:spcPct val="100000"/>
                        </a:lnSpc>
                        <a:spcBef>
                          <a:spcPts val="509"/>
                        </a:spcBef>
                      </a:pPr>
                      <a:r>
                        <a:rPr sz="1000" dirty="0">
                          <a:latin typeface="Calibri"/>
                          <a:cs typeface="Calibri"/>
                        </a:rPr>
                        <a:t>BPT</a:t>
                      </a:r>
                      <a:r>
                        <a:rPr sz="1000" spc="-20" dirty="0">
                          <a:latin typeface="Calibri"/>
                          <a:cs typeface="Calibri"/>
                        </a:rPr>
                        <a:t> </a:t>
                      </a:r>
                      <a:r>
                        <a:rPr sz="1000" dirty="0">
                          <a:latin typeface="Calibri"/>
                          <a:cs typeface="Calibri"/>
                        </a:rPr>
                        <a:t>@</a:t>
                      </a:r>
                      <a:r>
                        <a:rPr sz="1000" spc="-20" dirty="0">
                          <a:latin typeface="Calibri"/>
                          <a:cs typeface="Calibri"/>
                        </a:rPr>
                        <a:t> </a:t>
                      </a:r>
                      <a:r>
                        <a:rPr sz="1000" spc="-10" dirty="0">
                          <a:latin typeface="Calibri"/>
                          <a:cs typeface="Calibri"/>
                        </a:rPr>
                        <a:t>1:25:08</a:t>
                      </a:r>
                      <a:r>
                        <a:rPr sz="1000" spc="-20" dirty="0">
                          <a:latin typeface="Calibri"/>
                          <a:cs typeface="Calibri"/>
                        </a:rPr>
                        <a:t> </a:t>
                      </a:r>
                      <a:r>
                        <a:rPr sz="1000" spc="-35" dirty="0">
                          <a:latin typeface="Calibri"/>
                          <a:cs typeface="Calibri"/>
                        </a:rPr>
                        <a:t>AM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dirty="0">
                          <a:latin typeface="Calibri"/>
                          <a:cs typeface="Calibri"/>
                        </a:rPr>
                        <a:t>SPEED</a:t>
                      </a:r>
                      <a:r>
                        <a:rPr sz="1000" spc="-25" dirty="0">
                          <a:latin typeface="Calibri"/>
                          <a:cs typeface="Calibri"/>
                        </a:rPr>
                        <a:t> </a:t>
                      </a:r>
                      <a:r>
                        <a:rPr sz="1000" dirty="0">
                          <a:latin typeface="Calibri"/>
                          <a:cs typeface="Calibri"/>
                        </a:rPr>
                        <a:t>DROP:</a:t>
                      </a:r>
                      <a:r>
                        <a:rPr sz="1000" spc="-20" dirty="0">
                          <a:latin typeface="Calibri"/>
                          <a:cs typeface="Calibri"/>
                        </a:rPr>
                        <a:t> </a:t>
                      </a:r>
                      <a:r>
                        <a:rPr sz="1000" dirty="0">
                          <a:latin typeface="Calibri"/>
                          <a:cs typeface="Calibri"/>
                        </a:rPr>
                        <a:t>61</a:t>
                      </a:r>
                      <a:r>
                        <a:rPr sz="1000" spc="-25" dirty="0">
                          <a:latin typeface="Calibri"/>
                          <a:cs typeface="Calibri"/>
                        </a:rPr>
                        <a:t> </a:t>
                      </a:r>
                      <a:r>
                        <a:rPr sz="1000" dirty="0">
                          <a:latin typeface="Calibri"/>
                          <a:cs typeface="Calibri"/>
                        </a:rPr>
                        <a:t>-</a:t>
                      </a:r>
                      <a:r>
                        <a:rPr sz="1000" spc="-20" dirty="0">
                          <a:latin typeface="Calibri"/>
                          <a:cs typeface="Calibri"/>
                        </a:rPr>
                        <a:t> </a:t>
                      </a:r>
                      <a:r>
                        <a:rPr sz="1000" spc="-25" dirty="0">
                          <a:latin typeface="Calibri"/>
                          <a:cs typeface="Calibri"/>
                        </a:rPr>
                        <a:t>28</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dirty="0">
                          <a:latin typeface="Calibri"/>
                          <a:cs typeface="Calibri"/>
                        </a:rPr>
                        <a:t>BFT</a:t>
                      </a:r>
                      <a:r>
                        <a:rPr sz="1000" spc="-25" dirty="0">
                          <a:latin typeface="Calibri"/>
                          <a:cs typeface="Calibri"/>
                        </a:rPr>
                        <a:t> </a:t>
                      </a:r>
                      <a:r>
                        <a:rPr sz="1000" dirty="0">
                          <a:latin typeface="Calibri"/>
                          <a:cs typeface="Calibri"/>
                        </a:rPr>
                        <a:t>@</a:t>
                      </a:r>
                      <a:r>
                        <a:rPr sz="1000" spc="-20" dirty="0">
                          <a:latin typeface="Calibri"/>
                          <a:cs typeface="Calibri"/>
                        </a:rPr>
                        <a:t> </a:t>
                      </a:r>
                      <a:r>
                        <a:rPr sz="1000" spc="-10" dirty="0">
                          <a:latin typeface="Calibri"/>
                          <a:cs typeface="Calibri"/>
                        </a:rPr>
                        <a:t>1:16:44</a:t>
                      </a:r>
                      <a:r>
                        <a:rPr sz="1000" spc="-20" dirty="0">
                          <a:latin typeface="Calibri"/>
                          <a:cs typeface="Calibri"/>
                        </a:rPr>
                        <a:t> </a:t>
                      </a:r>
                      <a:r>
                        <a:rPr sz="1000" spc="-25" dirty="0">
                          <a:latin typeface="Calibri"/>
                          <a:cs typeface="Calibri"/>
                        </a:rPr>
                        <a:t>AM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dirty="0">
                          <a:latin typeface="Calibri"/>
                          <a:cs typeface="Calibri"/>
                        </a:rPr>
                        <a:t>SPEED</a:t>
                      </a:r>
                      <a:r>
                        <a:rPr sz="1000" spc="-25" dirty="0">
                          <a:latin typeface="Calibri"/>
                          <a:cs typeface="Calibri"/>
                        </a:rPr>
                        <a:t> </a:t>
                      </a:r>
                      <a:r>
                        <a:rPr sz="1000" dirty="0">
                          <a:latin typeface="Calibri"/>
                          <a:cs typeface="Calibri"/>
                        </a:rPr>
                        <a:t>DROP:</a:t>
                      </a:r>
                      <a:r>
                        <a:rPr sz="1000" spc="-20" dirty="0">
                          <a:latin typeface="Calibri"/>
                          <a:cs typeface="Calibri"/>
                        </a:rPr>
                        <a:t> </a:t>
                      </a:r>
                      <a:r>
                        <a:rPr sz="1000" dirty="0">
                          <a:latin typeface="Calibri"/>
                          <a:cs typeface="Calibri"/>
                        </a:rPr>
                        <a:t>14</a:t>
                      </a:r>
                      <a:r>
                        <a:rPr sz="1000" spc="-25" dirty="0">
                          <a:latin typeface="Calibri"/>
                          <a:cs typeface="Calibri"/>
                        </a:rPr>
                        <a:t> </a:t>
                      </a:r>
                      <a:r>
                        <a:rPr sz="1000" dirty="0">
                          <a:latin typeface="Calibri"/>
                          <a:cs typeface="Calibri"/>
                        </a:rPr>
                        <a:t>-</a:t>
                      </a:r>
                      <a:r>
                        <a:rPr sz="1000" spc="-20" dirty="0">
                          <a:latin typeface="Calibri"/>
                          <a:cs typeface="Calibri"/>
                        </a:rPr>
                        <a:t> </a:t>
                      </a:r>
                      <a:r>
                        <a:rPr sz="1000" spc="-50" dirty="0">
                          <a:latin typeface="Calibri"/>
                          <a:cs typeface="Calibri"/>
                        </a:rPr>
                        <a:t>6</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2808317"/>
            <a:ext cx="3467010" cy="178872"/>
          </a:xfrm>
          <a:prstGeom prst="rect">
            <a:avLst/>
          </a:prstGeom>
        </p:spPr>
        <p:txBody>
          <a:bodyPr vert="horz" wrap="square" lIns="0" tIns="9502" rIns="0" bIns="0" rtlCol="0">
            <a:spAutoFit/>
          </a:bodyPr>
          <a:lstStyle/>
          <a:p>
            <a:pPr marL="9502">
              <a:spcBef>
                <a:spcPts val="75"/>
              </a:spcBef>
            </a:pPr>
            <a:r>
              <a:rPr sz="1100" b="1" dirty="0">
                <a:latin typeface="Calibri"/>
                <a:cs typeface="Calibri"/>
              </a:rPr>
              <a:t>SPEED</a:t>
            </a:r>
            <a:r>
              <a:rPr sz="1100" b="1" spc="-56" dirty="0">
                <a:latin typeface="Calibri"/>
                <a:cs typeface="Calibri"/>
              </a:rPr>
              <a:t> </a:t>
            </a:r>
            <a:r>
              <a:rPr sz="1100" b="1" dirty="0">
                <a:latin typeface="Calibri"/>
                <a:cs typeface="Calibri"/>
              </a:rPr>
              <a:t>WHILE</a:t>
            </a:r>
            <a:r>
              <a:rPr sz="1100" b="1" spc="-37" dirty="0">
                <a:latin typeface="Calibri"/>
                <a:cs typeface="Calibri"/>
              </a:rPr>
              <a:t> </a:t>
            </a:r>
            <a:r>
              <a:rPr sz="1100" b="1" spc="-7" dirty="0">
                <a:latin typeface="Calibri"/>
                <a:cs typeface="Calibri"/>
              </a:rPr>
              <a:t>APPROACHING</a:t>
            </a:r>
            <a:r>
              <a:rPr sz="1100" b="1" spc="-37" dirty="0">
                <a:latin typeface="Calibri"/>
                <a:cs typeface="Calibri"/>
              </a:rPr>
              <a:t> </a:t>
            </a:r>
            <a:r>
              <a:rPr sz="1100" b="1" spc="-7" dirty="0">
                <a:latin typeface="Calibri"/>
                <a:cs typeface="Calibri"/>
              </a:rPr>
              <a:t>STOP</a:t>
            </a:r>
            <a:r>
              <a:rPr sz="1100" b="1" spc="-34" dirty="0">
                <a:latin typeface="Calibri"/>
                <a:cs typeface="Calibri"/>
              </a:rPr>
              <a:t> </a:t>
            </a:r>
            <a:r>
              <a:rPr sz="1100" b="1" dirty="0">
                <a:latin typeface="Calibri"/>
                <a:cs typeface="Calibri"/>
              </a:rPr>
              <a:t>SIGNAL</a:t>
            </a:r>
            <a:r>
              <a:rPr sz="1100" b="1" spc="-37" dirty="0">
                <a:latin typeface="Calibri"/>
                <a:cs typeface="Calibri"/>
              </a:rPr>
              <a:t> AT</a:t>
            </a:r>
            <a:r>
              <a:rPr sz="1100" b="1" spc="-22" dirty="0">
                <a:latin typeface="Calibri"/>
                <a:cs typeface="Calibri"/>
              </a:rPr>
              <a:t> </a:t>
            </a:r>
            <a:r>
              <a:rPr sz="1100" b="1" spc="-7" dirty="0">
                <a:latin typeface="Calibri"/>
                <a:cs typeface="Calibri"/>
              </a:rPr>
              <a:t>DANGER</a:t>
            </a:r>
            <a:endParaRPr sz="1100">
              <a:latin typeface="Calibri"/>
              <a:cs typeface="Calibri"/>
            </a:endParaRPr>
          </a:p>
        </p:txBody>
      </p:sp>
      <p:graphicFrame>
        <p:nvGraphicFramePr>
          <p:cNvPr id="9" name="object 9"/>
          <p:cNvGraphicFramePr>
            <a:graphicFrameLocks noGrp="1"/>
          </p:cNvGraphicFramePr>
          <p:nvPr/>
        </p:nvGraphicFramePr>
        <p:xfrm>
          <a:off x="532133" y="3048000"/>
          <a:ext cx="5527666" cy="1965203"/>
        </p:xfrm>
        <a:graphic>
          <a:graphicData uri="http://schemas.openxmlformats.org/drawingml/2006/table">
            <a:tbl>
              <a:tblPr firstRow="1" bandRow="1">
                <a:tableStyleId>{2D5ABB26-0587-4C30-8999-92F81FD0307C}</a:tableStyleId>
              </a:tblPr>
              <a:tblGrid>
                <a:gridCol w="597292"/>
                <a:gridCol w="760190"/>
                <a:gridCol w="586432"/>
                <a:gridCol w="648153"/>
                <a:gridCol w="546431"/>
                <a:gridCol w="597292"/>
                <a:gridCol w="1194584"/>
                <a:gridCol w="597292"/>
              </a:tblGrid>
              <a:tr h="309506">
                <a:tc>
                  <a:txBody>
                    <a:bodyPr/>
                    <a:lstStyle/>
                    <a:p>
                      <a:pPr marL="67945">
                        <a:lnSpc>
                          <a:spcPct val="100000"/>
                        </a:lnSpc>
                        <a:spcBef>
                          <a:spcPts val="560"/>
                        </a:spcBef>
                      </a:pPr>
                      <a:r>
                        <a:rPr sz="1000" spc="-20" dirty="0">
                          <a:latin typeface="Calibri"/>
                          <a:cs typeface="Calibri"/>
                        </a:rPr>
                        <a:t>SGNL</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dirty="0">
                          <a:latin typeface="Calibri"/>
                          <a:cs typeface="Calibri"/>
                        </a:rPr>
                        <a:t>TIME/KM</a:t>
                      </a:r>
                      <a:r>
                        <a:rPr sz="1000" spc="-55" dirty="0">
                          <a:latin typeface="Calibri"/>
                          <a:cs typeface="Calibri"/>
                        </a:rPr>
                        <a:t> </a:t>
                      </a:r>
                      <a:r>
                        <a:rPr sz="1000" spc="-25" dirty="0">
                          <a:latin typeface="Calibri"/>
                          <a:cs typeface="Calibri"/>
                        </a:rPr>
                        <a:t>NO</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dirty="0">
                          <a:latin typeface="Calibri"/>
                          <a:cs typeface="Calibri"/>
                        </a:rPr>
                        <a:t>SPEED</a:t>
                      </a:r>
                      <a:r>
                        <a:rPr sz="1000" spc="-30" dirty="0">
                          <a:latin typeface="Calibri"/>
                          <a:cs typeface="Calibri"/>
                        </a:rPr>
                        <a:t> </a:t>
                      </a:r>
                      <a:r>
                        <a:rPr sz="1000" spc="-25" dirty="0">
                          <a:latin typeface="Calibri"/>
                          <a:cs typeface="Calibri"/>
                        </a:rPr>
                        <a:t>B4</a:t>
                      </a:r>
                      <a:endParaRPr sz="1000">
                        <a:latin typeface="Calibri"/>
                        <a:cs typeface="Calibri"/>
                      </a:endParaRPr>
                    </a:p>
                    <a:p>
                      <a:pPr marL="61594">
                        <a:lnSpc>
                          <a:spcPct val="100000"/>
                        </a:lnSpc>
                        <a:spcBef>
                          <a:spcPts val="150"/>
                        </a:spcBef>
                      </a:pPr>
                      <a:r>
                        <a:rPr sz="1000" spc="-10" dirty="0">
                          <a:latin typeface="Calibri"/>
                          <a:cs typeface="Calibri"/>
                        </a:rPr>
                        <a:t>1000mtr</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1000" dirty="0">
                          <a:latin typeface="Calibri"/>
                          <a:cs typeface="Calibri"/>
                        </a:rPr>
                        <a:t>SPEED</a:t>
                      </a:r>
                      <a:r>
                        <a:rPr sz="1000" spc="-30" dirty="0">
                          <a:latin typeface="Calibri"/>
                          <a:cs typeface="Calibri"/>
                        </a:rPr>
                        <a:t> </a:t>
                      </a:r>
                      <a:r>
                        <a:rPr sz="1000" spc="-25" dirty="0">
                          <a:latin typeface="Calibri"/>
                          <a:cs typeface="Calibri"/>
                        </a:rPr>
                        <a:t>B4</a:t>
                      </a:r>
                      <a:endParaRPr sz="1000">
                        <a:latin typeface="Calibri"/>
                        <a:cs typeface="Calibri"/>
                      </a:endParaRPr>
                    </a:p>
                    <a:p>
                      <a:pPr marL="71120">
                        <a:lnSpc>
                          <a:spcPct val="100000"/>
                        </a:lnSpc>
                        <a:spcBef>
                          <a:spcPts val="150"/>
                        </a:spcBef>
                      </a:pPr>
                      <a:r>
                        <a:rPr sz="1000" spc="-10" dirty="0">
                          <a:latin typeface="Calibri"/>
                          <a:cs typeface="Calibri"/>
                        </a:rPr>
                        <a:t>500mtr</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1000" dirty="0">
                          <a:latin typeface="Calibri"/>
                          <a:cs typeface="Calibri"/>
                        </a:rPr>
                        <a:t>SPEED</a:t>
                      </a:r>
                      <a:r>
                        <a:rPr sz="1000" spc="-30" dirty="0">
                          <a:latin typeface="Calibri"/>
                          <a:cs typeface="Calibri"/>
                        </a:rPr>
                        <a:t> </a:t>
                      </a:r>
                      <a:r>
                        <a:rPr sz="1000" spc="-25" dirty="0">
                          <a:latin typeface="Calibri"/>
                          <a:cs typeface="Calibri"/>
                        </a:rPr>
                        <a:t>B4</a:t>
                      </a:r>
                      <a:endParaRPr sz="1000">
                        <a:latin typeface="Calibri"/>
                        <a:cs typeface="Calibri"/>
                      </a:endParaRPr>
                    </a:p>
                    <a:p>
                      <a:pPr marL="67945">
                        <a:lnSpc>
                          <a:spcPct val="100000"/>
                        </a:lnSpc>
                        <a:spcBef>
                          <a:spcPts val="150"/>
                        </a:spcBef>
                      </a:pPr>
                      <a:r>
                        <a:rPr sz="1000" spc="-10" dirty="0">
                          <a:latin typeface="Calibri"/>
                          <a:cs typeface="Calibri"/>
                        </a:rPr>
                        <a:t>100mtr</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dirty="0">
                          <a:latin typeface="Calibri"/>
                          <a:cs typeface="Calibri"/>
                        </a:rPr>
                        <a:t>SPEED</a:t>
                      </a:r>
                      <a:r>
                        <a:rPr sz="1000" spc="-30" dirty="0">
                          <a:latin typeface="Calibri"/>
                          <a:cs typeface="Calibri"/>
                        </a:rPr>
                        <a:t> </a:t>
                      </a:r>
                      <a:r>
                        <a:rPr sz="1000" spc="-25" dirty="0">
                          <a:latin typeface="Calibri"/>
                          <a:cs typeface="Calibri"/>
                        </a:rPr>
                        <a:t>B4</a:t>
                      </a:r>
                      <a:endParaRPr sz="1000">
                        <a:latin typeface="Calibri"/>
                        <a:cs typeface="Calibri"/>
                      </a:endParaRPr>
                    </a:p>
                    <a:p>
                      <a:pPr marL="64769">
                        <a:lnSpc>
                          <a:spcPct val="100000"/>
                        </a:lnSpc>
                        <a:spcBef>
                          <a:spcPts val="150"/>
                        </a:spcBef>
                      </a:pPr>
                      <a:r>
                        <a:rPr sz="1000" spc="-10" dirty="0">
                          <a:latin typeface="Calibri"/>
                          <a:cs typeface="Calibri"/>
                        </a:rPr>
                        <a:t>10mtr</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1000" dirty="0">
                          <a:latin typeface="Calibri"/>
                          <a:cs typeface="Calibri"/>
                        </a:rPr>
                        <a:t>Speed</a:t>
                      </a:r>
                      <a:r>
                        <a:rPr sz="1000" spc="-30" dirty="0">
                          <a:latin typeface="Calibri"/>
                          <a:cs typeface="Calibri"/>
                        </a:rPr>
                        <a:t> </a:t>
                      </a:r>
                      <a:r>
                        <a:rPr sz="1000" dirty="0">
                          <a:latin typeface="Calibri"/>
                          <a:cs typeface="Calibri"/>
                        </a:rPr>
                        <a:t>at</a:t>
                      </a:r>
                      <a:r>
                        <a:rPr sz="1000" spc="-30" dirty="0">
                          <a:latin typeface="Calibri"/>
                          <a:cs typeface="Calibri"/>
                        </a:rPr>
                        <a:t> </a:t>
                      </a:r>
                      <a:r>
                        <a:rPr sz="1000" spc="-10" dirty="0">
                          <a:latin typeface="Calibri"/>
                          <a:cs typeface="Calibri"/>
                        </a:rPr>
                        <a:t>Controlling/ Braking</a:t>
                      </a:r>
                      <a:r>
                        <a:rPr sz="1000" dirty="0">
                          <a:latin typeface="Calibri"/>
                          <a:cs typeface="Calibri"/>
                        </a:rPr>
                        <a:t> </a:t>
                      </a:r>
                      <a:r>
                        <a:rPr sz="1000" spc="-10" dirty="0">
                          <a:latin typeface="Calibri"/>
                          <a:cs typeface="Calibri"/>
                        </a:rPr>
                        <a:t>Distance</a:t>
                      </a:r>
                      <a:endParaRPr sz="10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BRAKING</a:t>
                      </a:r>
                      <a:endParaRPr sz="1000">
                        <a:latin typeface="Calibri"/>
                        <a:cs typeface="Calibri"/>
                      </a:endParaRPr>
                    </a:p>
                    <a:p>
                      <a:pPr marL="64769">
                        <a:lnSpc>
                          <a:spcPct val="100000"/>
                        </a:lnSpc>
                        <a:spcBef>
                          <a:spcPts val="150"/>
                        </a:spcBef>
                      </a:pPr>
                      <a:r>
                        <a:rPr sz="1000" spc="-10" dirty="0">
                          <a:latin typeface="Calibri"/>
                          <a:cs typeface="Calibri"/>
                        </a:rPr>
                        <a:t>Technique</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2:02:50</a:t>
                      </a:r>
                      <a:r>
                        <a:rPr sz="1000" spc="-15" dirty="0">
                          <a:latin typeface="Calibri"/>
                          <a:cs typeface="Calibri"/>
                        </a:rPr>
                        <a:t> </a:t>
                      </a:r>
                      <a:r>
                        <a:rPr sz="1000" spc="-25" dirty="0">
                          <a:latin typeface="Calibri"/>
                          <a:cs typeface="Calibri"/>
                        </a:rPr>
                        <a:t>AM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spc="-25" dirty="0">
                          <a:latin typeface="Calibri"/>
                          <a:cs typeface="Calibri"/>
                        </a:rPr>
                        <a:t>35</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1000" spc="-25" dirty="0">
                          <a:latin typeface="Calibri"/>
                          <a:cs typeface="Calibri"/>
                        </a:rPr>
                        <a:t>21</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1000" spc="-25" dirty="0">
                          <a:latin typeface="Calibri"/>
                          <a:cs typeface="Calibri"/>
                        </a:rPr>
                        <a:t>14</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50" dirty="0">
                          <a:latin typeface="Calibri"/>
                          <a:cs typeface="Calibri"/>
                        </a:rPr>
                        <a:t>7</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dirty="0">
                          <a:latin typeface="Calibri"/>
                          <a:cs typeface="Calibri"/>
                        </a:rPr>
                        <a:t>95kmph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3.601</a:t>
                      </a:r>
                      <a:r>
                        <a:rPr sz="1000" spc="-25" dirty="0">
                          <a:latin typeface="Calibri"/>
                          <a:cs typeface="Calibri"/>
                        </a:rPr>
                        <a:t> km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Smooth</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3:45:53</a:t>
                      </a:r>
                      <a:r>
                        <a:rPr sz="1000" spc="-15" dirty="0">
                          <a:latin typeface="Calibri"/>
                          <a:cs typeface="Calibri"/>
                        </a:rPr>
                        <a:t> </a:t>
                      </a:r>
                      <a:r>
                        <a:rPr sz="1000" spc="-25" dirty="0">
                          <a:latin typeface="Calibri"/>
                          <a:cs typeface="Calibri"/>
                        </a:rPr>
                        <a:t>AM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spc="-25" dirty="0">
                          <a:latin typeface="Calibri"/>
                          <a:cs typeface="Calibri"/>
                        </a:rPr>
                        <a:t>24</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1000" spc="-25" dirty="0">
                          <a:latin typeface="Calibri"/>
                          <a:cs typeface="Calibri"/>
                        </a:rPr>
                        <a:t>24</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1000" spc="-25" dirty="0">
                          <a:latin typeface="Calibri"/>
                          <a:cs typeface="Calibri"/>
                        </a:rPr>
                        <a:t>10</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50" dirty="0">
                          <a:latin typeface="Calibri"/>
                          <a:cs typeface="Calibri"/>
                        </a:rPr>
                        <a:t>6</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dirty="0">
                          <a:latin typeface="Calibri"/>
                          <a:cs typeface="Calibri"/>
                        </a:rPr>
                        <a:t>25kmph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1.321</a:t>
                      </a:r>
                      <a:r>
                        <a:rPr sz="1000" spc="-25" dirty="0">
                          <a:latin typeface="Calibri"/>
                          <a:cs typeface="Calibri"/>
                        </a:rPr>
                        <a:t> km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Smooth</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10" dirty="0">
                          <a:latin typeface="Calibri"/>
                          <a:cs typeface="Calibri"/>
                        </a:rPr>
                        <a:t>4:38:40</a:t>
                      </a:r>
                      <a:r>
                        <a:rPr sz="1000" spc="-15" dirty="0">
                          <a:latin typeface="Calibri"/>
                          <a:cs typeface="Calibri"/>
                        </a:rPr>
                        <a:t> </a:t>
                      </a:r>
                      <a:r>
                        <a:rPr sz="1000" spc="-25" dirty="0">
                          <a:latin typeface="Calibri"/>
                          <a:cs typeface="Calibri"/>
                        </a:rPr>
                        <a:t>AM</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1000" spc="-25" dirty="0">
                          <a:latin typeface="Calibri"/>
                          <a:cs typeface="Calibri"/>
                        </a:rPr>
                        <a:t>30</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1000" spc="-25" dirty="0">
                          <a:latin typeface="Calibri"/>
                          <a:cs typeface="Calibri"/>
                        </a:rPr>
                        <a:t>26</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1000" spc="-25" dirty="0">
                          <a:latin typeface="Calibri"/>
                          <a:cs typeface="Calibri"/>
                        </a:rPr>
                        <a:t>13</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50" dirty="0">
                          <a:latin typeface="Calibri"/>
                          <a:cs typeface="Calibri"/>
                        </a:rPr>
                        <a:t>7</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1000" dirty="0">
                          <a:latin typeface="Calibri"/>
                          <a:cs typeface="Calibri"/>
                        </a:rPr>
                        <a:t>78kmph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2.589</a:t>
                      </a:r>
                      <a:r>
                        <a:rPr sz="1000" spc="-25" dirty="0">
                          <a:latin typeface="Calibri"/>
                          <a:cs typeface="Calibri"/>
                        </a:rPr>
                        <a:t> km</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10" dirty="0">
                          <a:latin typeface="Calibri"/>
                          <a:cs typeface="Calibri"/>
                        </a:rPr>
                        <a:t>Smooth</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070">
                <a:tc>
                  <a:txBody>
                    <a:bodyPr/>
                    <a:lstStyle/>
                    <a:p>
                      <a:pPr marL="67945">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10" dirty="0">
                          <a:latin typeface="Calibri"/>
                          <a:cs typeface="Calibri"/>
                        </a:rPr>
                        <a:t>5:40:13</a:t>
                      </a:r>
                      <a:r>
                        <a:rPr sz="1000" spc="-15" dirty="0">
                          <a:latin typeface="Calibri"/>
                          <a:cs typeface="Calibri"/>
                        </a:rPr>
                        <a:t> </a:t>
                      </a:r>
                      <a:r>
                        <a:rPr sz="1000" spc="-25" dirty="0">
                          <a:latin typeface="Calibri"/>
                          <a:cs typeface="Calibri"/>
                        </a:rPr>
                        <a:t>AM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spc="-25" dirty="0">
                          <a:latin typeface="Calibri"/>
                          <a:cs typeface="Calibri"/>
                        </a:rPr>
                        <a:t>42</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spc="-25" dirty="0">
                          <a:latin typeface="Calibri"/>
                          <a:cs typeface="Calibri"/>
                        </a:rPr>
                        <a:t>24</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1000" spc="-50" dirty="0">
                          <a:latin typeface="Calibri"/>
                          <a:cs typeface="Calibri"/>
                        </a:rPr>
                        <a:t>9</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50" dirty="0">
                          <a:latin typeface="Calibri"/>
                          <a:cs typeface="Calibri"/>
                        </a:rPr>
                        <a:t>6</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dirty="0">
                          <a:latin typeface="Calibri"/>
                          <a:cs typeface="Calibri"/>
                        </a:rPr>
                        <a:t>78kmph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3.739</a:t>
                      </a:r>
                      <a:r>
                        <a:rPr sz="1000" spc="-25" dirty="0">
                          <a:latin typeface="Calibri"/>
                          <a:cs typeface="Calibri"/>
                        </a:rPr>
                        <a:t> km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spc="-20" dirty="0">
                          <a:latin typeface="Calibri"/>
                          <a:cs typeface="Calibri"/>
                        </a:rPr>
                        <a:t>Late</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5:51:40</a:t>
                      </a:r>
                      <a:r>
                        <a:rPr sz="1000" spc="-15" dirty="0">
                          <a:latin typeface="Calibri"/>
                          <a:cs typeface="Calibri"/>
                        </a:rPr>
                        <a:t> </a:t>
                      </a:r>
                      <a:r>
                        <a:rPr sz="1000" spc="-25" dirty="0">
                          <a:latin typeface="Calibri"/>
                          <a:cs typeface="Calibri"/>
                        </a:rPr>
                        <a:t>AM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spc="-25" dirty="0">
                          <a:latin typeface="Calibri"/>
                          <a:cs typeface="Calibri"/>
                        </a:rPr>
                        <a:t>16</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1000" spc="-25" dirty="0">
                          <a:latin typeface="Calibri"/>
                          <a:cs typeface="Calibri"/>
                        </a:rPr>
                        <a:t>15</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1000" spc="-50" dirty="0">
                          <a:latin typeface="Calibri"/>
                          <a:cs typeface="Calibri"/>
                        </a:rPr>
                        <a:t>7</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50" dirty="0">
                          <a:latin typeface="Calibri"/>
                          <a:cs typeface="Calibri"/>
                        </a:rPr>
                        <a:t>3</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dirty="0">
                          <a:latin typeface="Calibri"/>
                          <a:cs typeface="Calibri"/>
                        </a:rPr>
                        <a:t>16kmph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0.998</a:t>
                      </a:r>
                      <a:r>
                        <a:rPr sz="1000" spc="-25" dirty="0">
                          <a:latin typeface="Calibri"/>
                          <a:cs typeface="Calibri"/>
                        </a:rPr>
                        <a:t> km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Smooth</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6:39:07</a:t>
                      </a:r>
                      <a:r>
                        <a:rPr sz="1000" spc="-15" dirty="0">
                          <a:latin typeface="Calibri"/>
                          <a:cs typeface="Calibri"/>
                        </a:rPr>
                        <a:t> </a:t>
                      </a:r>
                      <a:r>
                        <a:rPr sz="1000" spc="-25" dirty="0">
                          <a:latin typeface="Calibri"/>
                          <a:cs typeface="Calibri"/>
                        </a:rPr>
                        <a:t>AM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spc="-25" dirty="0">
                          <a:latin typeface="Calibri"/>
                          <a:cs typeface="Calibri"/>
                        </a:rPr>
                        <a:t>32</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1000" spc="-25" dirty="0">
                          <a:latin typeface="Calibri"/>
                          <a:cs typeface="Calibri"/>
                        </a:rPr>
                        <a:t>26</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1000" spc="-50" dirty="0">
                          <a:latin typeface="Calibri"/>
                          <a:cs typeface="Calibri"/>
                        </a:rPr>
                        <a:t>8</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50" dirty="0">
                          <a:latin typeface="Calibri"/>
                          <a:cs typeface="Calibri"/>
                        </a:rPr>
                        <a:t>7</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dirty="0">
                          <a:latin typeface="Calibri"/>
                          <a:cs typeface="Calibri"/>
                        </a:rPr>
                        <a:t>52kmph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1.561</a:t>
                      </a:r>
                      <a:r>
                        <a:rPr sz="1000" spc="-25" dirty="0">
                          <a:latin typeface="Calibri"/>
                          <a:cs typeface="Calibri"/>
                        </a:rPr>
                        <a:t> km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Smooth</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3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10" dirty="0">
                          <a:latin typeface="Calibri"/>
                          <a:cs typeface="Calibri"/>
                        </a:rPr>
                        <a:t>7:24:25</a:t>
                      </a:r>
                      <a:r>
                        <a:rPr sz="1000" spc="-15" dirty="0">
                          <a:latin typeface="Calibri"/>
                          <a:cs typeface="Calibri"/>
                        </a:rPr>
                        <a:t> </a:t>
                      </a:r>
                      <a:r>
                        <a:rPr sz="1000" spc="-25" dirty="0">
                          <a:latin typeface="Calibri"/>
                          <a:cs typeface="Calibri"/>
                        </a:rPr>
                        <a:t>AM</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1000" spc="-25" dirty="0">
                          <a:latin typeface="Calibri"/>
                          <a:cs typeface="Calibri"/>
                        </a:rPr>
                        <a:t>32</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1000" spc="-25" dirty="0">
                          <a:latin typeface="Calibri"/>
                          <a:cs typeface="Calibri"/>
                        </a:rPr>
                        <a:t>26</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1000" spc="-25" dirty="0">
                          <a:latin typeface="Calibri"/>
                          <a:cs typeface="Calibri"/>
                        </a:rPr>
                        <a:t>12</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50" dirty="0">
                          <a:latin typeface="Calibri"/>
                          <a:cs typeface="Calibri"/>
                        </a:rPr>
                        <a:t>7</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1000" dirty="0">
                          <a:latin typeface="Calibri"/>
                          <a:cs typeface="Calibri"/>
                        </a:rPr>
                        <a:t>71kmph</a:t>
                      </a:r>
                      <a:r>
                        <a:rPr sz="1000" spc="-30" dirty="0">
                          <a:latin typeface="Calibri"/>
                          <a:cs typeface="Calibri"/>
                        </a:rPr>
                        <a:t> </a:t>
                      </a:r>
                      <a:r>
                        <a:rPr sz="1000" dirty="0">
                          <a:latin typeface="Calibri"/>
                          <a:cs typeface="Calibri"/>
                        </a:rPr>
                        <a:t>/</a:t>
                      </a:r>
                      <a:r>
                        <a:rPr sz="1000" spc="-30" dirty="0">
                          <a:latin typeface="Calibri"/>
                          <a:cs typeface="Calibri"/>
                        </a:rPr>
                        <a:t> </a:t>
                      </a:r>
                      <a:r>
                        <a:rPr sz="1000" spc="-10" dirty="0">
                          <a:latin typeface="Calibri"/>
                          <a:cs typeface="Calibri"/>
                        </a:rPr>
                        <a:t>11.437</a:t>
                      </a:r>
                      <a:r>
                        <a:rPr sz="1000" spc="-25" dirty="0">
                          <a:latin typeface="Calibri"/>
                          <a:cs typeface="Calibri"/>
                        </a:rPr>
                        <a:t> km</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1000" spc="-10" dirty="0">
                          <a:latin typeface="Calibri"/>
                          <a:cs typeface="Calibri"/>
                        </a:rPr>
                        <a:t>Smooth</a:t>
                      </a:r>
                      <a:endParaRPr sz="10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955095" y="5105400"/>
            <a:ext cx="2718765" cy="178872"/>
          </a:xfrm>
          <a:prstGeom prst="rect">
            <a:avLst/>
          </a:prstGeom>
        </p:spPr>
        <p:txBody>
          <a:bodyPr vert="horz" wrap="square" lIns="0" tIns="9502" rIns="0" bIns="0" rtlCol="0">
            <a:spAutoFit/>
          </a:bodyPr>
          <a:lstStyle/>
          <a:p>
            <a:pPr marL="9502">
              <a:spcBef>
                <a:spcPts val="75"/>
              </a:spcBef>
            </a:pPr>
            <a:r>
              <a:rPr sz="1100" b="1" dirty="0">
                <a:latin typeface="Calibri"/>
                <a:cs typeface="Calibri"/>
              </a:rPr>
              <a:t>SPEED</a:t>
            </a:r>
            <a:r>
              <a:rPr sz="1100" b="1" spc="-26" dirty="0">
                <a:latin typeface="Calibri"/>
                <a:cs typeface="Calibri"/>
              </a:rPr>
              <a:t> </a:t>
            </a:r>
            <a:r>
              <a:rPr sz="1100" b="1" spc="-7" dirty="0">
                <a:latin typeface="Calibri"/>
                <a:cs typeface="Calibri"/>
              </a:rPr>
              <a:t>RESTRICTIONS</a:t>
            </a:r>
            <a:r>
              <a:rPr sz="1100" b="1" spc="-26" dirty="0">
                <a:latin typeface="Calibri"/>
                <a:cs typeface="Calibri"/>
              </a:rPr>
              <a:t> </a:t>
            </a:r>
            <a:r>
              <a:rPr sz="1100" b="1" spc="-7" dirty="0">
                <a:latin typeface="Calibri"/>
                <a:cs typeface="Calibri"/>
              </a:rPr>
              <a:t>OBSERVED</a:t>
            </a:r>
            <a:r>
              <a:rPr sz="1100" b="1" spc="-26" dirty="0">
                <a:latin typeface="Calibri"/>
                <a:cs typeface="Calibri"/>
              </a:rPr>
              <a:t> </a:t>
            </a:r>
            <a:r>
              <a:rPr sz="1100" b="1" dirty="0">
                <a:latin typeface="Calibri"/>
                <a:cs typeface="Calibri"/>
              </a:rPr>
              <a:t>BY</a:t>
            </a:r>
            <a:r>
              <a:rPr sz="1100" b="1" spc="-26" dirty="0">
                <a:latin typeface="Calibri"/>
                <a:cs typeface="Calibri"/>
              </a:rPr>
              <a:t> </a:t>
            </a:r>
            <a:r>
              <a:rPr sz="1100" b="1" dirty="0">
                <a:latin typeface="Calibri"/>
                <a:cs typeface="Calibri"/>
              </a:rPr>
              <a:t>THE</a:t>
            </a:r>
            <a:r>
              <a:rPr sz="1100" b="1" spc="-26" dirty="0">
                <a:latin typeface="Calibri"/>
                <a:cs typeface="Calibri"/>
              </a:rPr>
              <a:t> </a:t>
            </a:r>
            <a:r>
              <a:rPr sz="1100" b="1" spc="-19" dirty="0">
                <a:latin typeface="Calibri"/>
                <a:cs typeface="Calibri"/>
              </a:rPr>
              <a:t>LP</a:t>
            </a:r>
            <a:endParaRPr sz="1100">
              <a:latin typeface="Calibri"/>
              <a:cs typeface="Calibri"/>
            </a:endParaRPr>
          </a:p>
        </p:txBody>
      </p:sp>
      <p:graphicFrame>
        <p:nvGraphicFramePr>
          <p:cNvPr id="11" name="object 11"/>
          <p:cNvGraphicFramePr>
            <a:graphicFrameLocks noGrp="1"/>
          </p:cNvGraphicFramePr>
          <p:nvPr/>
        </p:nvGraphicFramePr>
        <p:xfrm>
          <a:off x="532133" y="5334000"/>
          <a:ext cx="5560247" cy="919348"/>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17651">
                <a:tc>
                  <a:txBody>
                    <a:bodyPr/>
                    <a:lstStyle/>
                    <a:p>
                      <a:pPr marL="67945">
                        <a:lnSpc>
                          <a:spcPct val="100000"/>
                        </a:lnSpc>
                        <a:spcBef>
                          <a:spcPts val="585"/>
                        </a:spcBef>
                      </a:pPr>
                      <a:r>
                        <a:rPr sz="1000" spc="-10" dirty="0">
                          <a:latin typeface="Calibri"/>
                          <a:cs typeface="Calibri"/>
                        </a:rPr>
                        <a:t>Section</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434"/>
                        </a:spcBef>
                      </a:pPr>
                      <a:r>
                        <a:rPr sz="1000" dirty="0">
                          <a:latin typeface="Calibri"/>
                          <a:cs typeface="Calibri"/>
                        </a:rPr>
                        <a:t>SR</a:t>
                      </a:r>
                      <a:r>
                        <a:rPr sz="1000" spc="-10" dirty="0">
                          <a:latin typeface="Calibri"/>
                          <a:cs typeface="Calibri"/>
                        </a:rPr>
                        <a:t> Specified Speed</a:t>
                      </a:r>
                      <a:endParaRPr sz="10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spc="-20" dirty="0">
                          <a:latin typeface="Calibri"/>
                          <a:cs typeface="Calibri"/>
                        </a:rPr>
                        <a:t>START FROM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dirty="0">
                          <a:latin typeface="Calibri"/>
                          <a:cs typeface="Calibri"/>
                        </a:rPr>
                        <a:t>END</a:t>
                      </a:r>
                      <a:r>
                        <a:rPr sz="1000" spc="-25" dirty="0">
                          <a:latin typeface="Calibri"/>
                          <a:cs typeface="Calibri"/>
                        </a:rPr>
                        <a:t>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434"/>
                        </a:spcBef>
                      </a:pPr>
                      <a:r>
                        <a:rPr sz="1000" spc="-10" dirty="0">
                          <a:latin typeface="Calibri"/>
                          <a:cs typeface="Calibri"/>
                        </a:rPr>
                        <a:t>AVG</a:t>
                      </a:r>
                      <a:r>
                        <a:rPr sz="1000" spc="-45" dirty="0">
                          <a:latin typeface="Calibri"/>
                          <a:cs typeface="Calibri"/>
                        </a:rPr>
                        <a:t> </a:t>
                      </a:r>
                      <a:r>
                        <a:rPr sz="1000" spc="-10" dirty="0">
                          <a:latin typeface="Calibri"/>
                          <a:cs typeface="Calibri"/>
                        </a:rPr>
                        <a:t>Speed Observed</a:t>
                      </a:r>
                      <a:endParaRPr sz="10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434"/>
                        </a:spcBef>
                      </a:pPr>
                      <a:r>
                        <a:rPr sz="1000" spc="-10" dirty="0">
                          <a:latin typeface="Calibri"/>
                          <a:cs typeface="Calibri"/>
                        </a:rPr>
                        <a:t>Distance </a:t>
                      </a:r>
                      <a:r>
                        <a:rPr sz="1000" spc="-25" dirty="0">
                          <a:latin typeface="Calibri"/>
                          <a:cs typeface="Calibri"/>
                        </a:rPr>
                        <a:t>Travelled</a:t>
                      </a:r>
                      <a:endParaRPr sz="10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070">
                <a:tc>
                  <a:txBody>
                    <a:bodyPr/>
                    <a:lstStyle/>
                    <a:p>
                      <a:pPr marL="67945">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1000" spc="-25"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spc="-25"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94941" y="642607"/>
            <a:ext cx="1559314" cy="192041"/>
          </a:xfrm>
          <a:prstGeom prst="rect">
            <a:avLst/>
          </a:prstGeom>
        </p:spPr>
      </p:pic>
      <p:grpSp>
        <p:nvGrpSpPr>
          <p:cNvPr id="3" name="object 3"/>
          <p:cNvGrpSpPr/>
          <p:nvPr/>
        </p:nvGrpSpPr>
        <p:grpSpPr>
          <a:xfrm>
            <a:off x="3047064" y="650242"/>
            <a:ext cx="517472" cy="146608"/>
            <a:chOff x="3563372" y="1013896"/>
            <a:chExt cx="605155" cy="228600"/>
          </a:xfrm>
        </p:grpSpPr>
        <p:pic>
          <p:nvPicPr>
            <p:cNvPr id="4" name="object 4"/>
            <p:cNvPicPr/>
            <p:nvPr/>
          </p:nvPicPr>
          <p:blipFill>
            <a:blip r:embed="rId3" cstate="print"/>
            <a:stretch>
              <a:fillRect/>
            </a:stretch>
          </p:blipFill>
          <p:spPr>
            <a:xfrm>
              <a:off x="3563372" y="1013896"/>
              <a:ext cx="165794" cy="225623"/>
            </a:xfrm>
            <a:prstGeom prst="rect">
              <a:avLst/>
            </a:prstGeom>
          </p:spPr>
        </p:pic>
        <p:pic>
          <p:nvPicPr>
            <p:cNvPr id="5" name="object 5"/>
            <p:cNvPicPr/>
            <p:nvPr/>
          </p:nvPicPr>
          <p:blipFill>
            <a:blip r:embed="rId4" cstate="print"/>
            <a:stretch>
              <a:fillRect/>
            </a:stretch>
          </p:blipFill>
          <p:spPr>
            <a:xfrm>
              <a:off x="3757007" y="1030416"/>
              <a:ext cx="248225" cy="212080"/>
            </a:xfrm>
            <a:prstGeom prst="rect">
              <a:avLst/>
            </a:prstGeom>
          </p:spPr>
        </p:pic>
        <p:pic>
          <p:nvPicPr>
            <p:cNvPr id="6" name="object 6"/>
            <p:cNvPicPr/>
            <p:nvPr/>
          </p:nvPicPr>
          <p:blipFill>
            <a:blip r:embed="rId5" cstate="print"/>
            <a:stretch>
              <a:fillRect/>
            </a:stretch>
          </p:blipFill>
          <p:spPr>
            <a:xfrm>
              <a:off x="4026247" y="1066581"/>
              <a:ext cx="141833" cy="175914"/>
            </a:xfrm>
            <a:prstGeom prst="rect">
              <a:avLst/>
            </a:prstGeom>
          </p:spPr>
        </p:pic>
      </p:grpSp>
      <p:grpSp>
        <p:nvGrpSpPr>
          <p:cNvPr id="7" name="object 7"/>
          <p:cNvGrpSpPr/>
          <p:nvPr/>
        </p:nvGrpSpPr>
        <p:grpSpPr>
          <a:xfrm>
            <a:off x="3640025" y="642607"/>
            <a:ext cx="974672" cy="194256"/>
            <a:chOff x="4256806" y="1001990"/>
            <a:chExt cx="1139825" cy="302895"/>
          </a:xfrm>
        </p:grpSpPr>
        <p:pic>
          <p:nvPicPr>
            <p:cNvPr id="8" name="object 8"/>
            <p:cNvPicPr/>
            <p:nvPr/>
          </p:nvPicPr>
          <p:blipFill>
            <a:blip r:embed="rId6" cstate="print"/>
            <a:stretch>
              <a:fillRect/>
            </a:stretch>
          </p:blipFill>
          <p:spPr>
            <a:xfrm>
              <a:off x="4256806" y="1013896"/>
              <a:ext cx="353650" cy="225623"/>
            </a:xfrm>
            <a:prstGeom prst="rect">
              <a:avLst/>
            </a:prstGeom>
          </p:spPr>
        </p:pic>
        <p:pic>
          <p:nvPicPr>
            <p:cNvPr id="9" name="object 9"/>
            <p:cNvPicPr/>
            <p:nvPr/>
          </p:nvPicPr>
          <p:blipFill>
            <a:blip r:embed="rId5" cstate="print"/>
            <a:stretch>
              <a:fillRect/>
            </a:stretch>
          </p:blipFill>
          <p:spPr>
            <a:xfrm>
              <a:off x="4639657" y="1066581"/>
              <a:ext cx="141833" cy="175914"/>
            </a:xfrm>
            <a:prstGeom prst="rect">
              <a:avLst/>
            </a:prstGeom>
          </p:spPr>
        </p:pic>
        <p:pic>
          <p:nvPicPr>
            <p:cNvPr id="10" name="object 10"/>
            <p:cNvPicPr/>
            <p:nvPr/>
          </p:nvPicPr>
          <p:blipFill>
            <a:blip r:embed="rId7" cstate="print"/>
            <a:stretch>
              <a:fillRect/>
            </a:stretch>
          </p:blipFill>
          <p:spPr>
            <a:xfrm>
              <a:off x="4813022" y="1001990"/>
              <a:ext cx="348337" cy="302567"/>
            </a:xfrm>
            <a:prstGeom prst="rect">
              <a:avLst/>
            </a:prstGeom>
          </p:spPr>
        </p:pic>
        <p:sp>
          <p:nvSpPr>
            <p:cNvPr id="11" name="object 11"/>
            <p:cNvSpPr/>
            <p:nvPr/>
          </p:nvSpPr>
          <p:spPr>
            <a:xfrm>
              <a:off x="5191303" y="1010920"/>
              <a:ext cx="41910" cy="228600"/>
            </a:xfrm>
            <a:custGeom>
              <a:avLst/>
              <a:gdLst/>
              <a:ahLst/>
              <a:cxnLst/>
              <a:rect l="l" t="t" r="r" b="b"/>
              <a:pathLst>
                <a:path w="41910" h="228600">
                  <a:moveTo>
                    <a:pt x="27235" y="40332"/>
                  </a:moveTo>
                  <a:lnTo>
                    <a:pt x="13989" y="40332"/>
                  </a:lnTo>
                  <a:lnTo>
                    <a:pt x="8855" y="38372"/>
                  </a:lnTo>
                  <a:lnTo>
                    <a:pt x="5283" y="34453"/>
                  </a:lnTo>
                  <a:lnTo>
                    <a:pt x="1761" y="30484"/>
                  </a:lnTo>
                  <a:lnTo>
                    <a:pt x="0" y="25796"/>
                  </a:lnTo>
                  <a:lnTo>
                    <a:pt x="0" y="14783"/>
                  </a:lnTo>
                  <a:lnTo>
                    <a:pt x="1761" y="9996"/>
                  </a:lnTo>
                  <a:lnTo>
                    <a:pt x="8855" y="2009"/>
                  </a:lnTo>
                  <a:lnTo>
                    <a:pt x="13989" y="0"/>
                  </a:lnTo>
                  <a:lnTo>
                    <a:pt x="27235" y="0"/>
                  </a:lnTo>
                  <a:lnTo>
                    <a:pt x="32345" y="2009"/>
                  </a:lnTo>
                  <a:lnTo>
                    <a:pt x="36016" y="6027"/>
                  </a:lnTo>
                  <a:lnTo>
                    <a:pt x="39687" y="9996"/>
                  </a:lnTo>
                  <a:lnTo>
                    <a:pt x="41523" y="14783"/>
                  </a:lnTo>
                  <a:lnTo>
                    <a:pt x="41523" y="25796"/>
                  </a:lnTo>
                  <a:lnTo>
                    <a:pt x="39706" y="30484"/>
                  </a:lnTo>
                  <a:lnTo>
                    <a:pt x="32345" y="38372"/>
                  </a:lnTo>
                  <a:lnTo>
                    <a:pt x="27235" y="40332"/>
                  </a:lnTo>
                  <a:close/>
                </a:path>
                <a:path w="41910" h="228600">
                  <a:moveTo>
                    <a:pt x="38695" y="228600"/>
                  </a:moveTo>
                  <a:lnTo>
                    <a:pt x="2083" y="228600"/>
                  </a:lnTo>
                  <a:lnTo>
                    <a:pt x="2083" y="58638"/>
                  </a:lnTo>
                  <a:lnTo>
                    <a:pt x="38695" y="58638"/>
                  </a:lnTo>
                  <a:lnTo>
                    <a:pt x="38695" y="228600"/>
                  </a:lnTo>
                  <a:close/>
                </a:path>
              </a:pathLst>
            </a:custGeom>
            <a:solidFill>
              <a:srgbClr val="000000"/>
            </a:solidFill>
          </p:spPr>
          <p:txBody>
            <a:bodyPr wrap="square" lIns="0" tIns="0" rIns="0" bIns="0" rtlCol="0"/>
            <a:lstStyle/>
            <a:p>
              <a:endParaRPr/>
            </a:p>
          </p:txBody>
        </p:sp>
        <p:pic>
          <p:nvPicPr>
            <p:cNvPr id="12" name="object 12"/>
            <p:cNvPicPr/>
            <p:nvPr/>
          </p:nvPicPr>
          <p:blipFill>
            <a:blip r:embed="rId8" cstate="print"/>
            <a:stretch>
              <a:fillRect/>
            </a:stretch>
          </p:blipFill>
          <p:spPr>
            <a:xfrm>
              <a:off x="5259238" y="1066581"/>
              <a:ext cx="137070" cy="175914"/>
            </a:xfrm>
            <a:prstGeom prst="rect">
              <a:avLst/>
            </a:prstGeom>
          </p:spPr>
        </p:pic>
      </p:grpSp>
      <p:grpSp>
        <p:nvGrpSpPr>
          <p:cNvPr id="13" name="object 13"/>
          <p:cNvGrpSpPr/>
          <p:nvPr/>
        </p:nvGrpSpPr>
        <p:grpSpPr>
          <a:xfrm>
            <a:off x="4712965" y="650242"/>
            <a:ext cx="753130" cy="184482"/>
            <a:chOff x="5511551" y="1013896"/>
            <a:chExt cx="880744" cy="287655"/>
          </a:xfrm>
        </p:grpSpPr>
        <p:pic>
          <p:nvPicPr>
            <p:cNvPr id="14" name="object 14"/>
            <p:cNvPicPr/>
            <p:nvPr/>
          </p:nvPicPr>
          <p:blipFill>
            <a:blip r:embed="rId9" cstate="print"/>
            <a:stretch>
              <a:fillRect/>
            </a:stretch>
          </p:blipFill>
          <p:spPr>
            <a:xfrm>
              <a:off x="5511551" y="1013896"/>
              <a:ext cx="325377" cy="228600"/>
            </a:xfrm>
            <a:prstGeom prst="rect">
              <a:avLst/>
            </a:prstGeom>
          </p:spPr>
        </p:pic>
        <p:pic>
          <p:nvPicPr>
            <p:cNvPr id="15" name="object 15"/>
            <p:cNvPicPr/>
            <p:nvPr/>
          </p:nvPicPr>
          <p:blipFill>
            <a:blip r:embed="rId10" cstate="print"/>
            <a:stretch>
              <a:fillRect/>
            </a:stretch>
          </p:blipFill>
          <p:spPr>
            <a:xfrm>
              <a:off x="5861565" y="1066581"/>
              <a:ext cx="145107" cy="234850"/>
            </a:xfrm>
            <a:prstGeom prst="rect">
              <a:avLst/>
            </a:prstGeom>
          </p:spPr>
        </p:pic>
        <p:pic>
          <p:nvPicPr>
            <p:cNvPr id="16" name="object 16"/>
            <p:cNvPicPr/>
            <p:nvPr/>
          </p:nvPicPr>
          <p:blipFill>
            <a:blip r:embed="rId11" cstate="print"/>
            <a:stretch>
              <a:fillRect/>
            </a:stretch>
          </p:blipFill>
          <p:spPr>
            <a:xfrm>
              <a:off x="6027175" y="1066581"/>
              <a:ext cx="155492" cy="175914"/>
            </a:xfrm>
            <a:prstGeom prst="rect">
              <a:avLst/>
            </a:prstGeom>
          </p:spPr>
        </p:pic>
        <p:pic>
          <p:nvPicPr>
            <p:cNvPr id="17" name="object 17"/>
            <p:cNvPicPr/>
            <p:nvPr/>
          </p:nvPicPr>
          <p:blipFill>
            <a:blip r:embed="rId12" cstate="print"/>
            <a:stretch>
              <a:fillRect/>
            </a:stretch>
          </p:blipFill>
          <p:spPr>
            <a:xfrm>
              <a:off x="6209694" y="1030416"/>
              <a:ext cx="182502" cy="212080"/>
            </a:xfrm>
            <a:prstGeom prst="rect">
              <a:avLst/>
            </a:prstGeom>
          </p:spPr>
        </p:pic>
      </p:grpSp>
      <p:grpSp>
        <p:nvGrpSpPr>
          <p:cNvPr id="23" name="object 23"/>
          <p:cNvGrpSpPr/>
          <p:nvPr/>
        </p:nvGrpSpPr>
        <p:grpSpPr>
          <a:xfrm>
            <a:off x="1219200" y="1752600"/>
            <a:ext cx="1034944" cy="97331"/>
            <a:chOff x="929516" y="2716509"/>
            <a:chExt cx="1210310" cy="151765"/>
          </a:xfrm>
        </p:grpSpPr>
        <p:pic>
          <p:nvPicPr>
            <p:cNvPr id="24" name="object 24"/>
            <p:cNvPicPr/>
            <p:nvPr/>
          </p:nvPicPr>
          <p:blipFill>
            <a:blip r:embed="rId13" cstate="print"/>
            <a:stretch>
              <a:fillRect/>
            </a:stretch>
          </p:blipFill>
          <p:spPr>
            <a:xfrm>
              <a:off x="929516" y="2716509"/>
              <a:ext cx="1160705" cy="151283"/>
            </a:xfrm>
            <a:prstGeom prst="rect">
              <a:avLst/>
            </a:prstGeom>
          </p:spPr>
        </p:pic>
        <p:sp>
          <p:nvSpPr>
            <p:cNvPr id="25" name="object 25"/>
            <p:cNvSpPr/>
            <p:nvPr/>
          </p:nvSpPr>
          <p:spPr>
            <a:xfrm>
              <a:off x="2098962" y="2779092"/>
              <a:ext cx="41275" cy="15875"/>
            </a:xfrm>
            <a:custGeom>
              <a:avLst/>
              <a:gdLst/>
              <a:ahLst/>
              <a:cxnLst/>
              <a:rect l="l" t="t" r="r" b="b"/>
              <a:pathLst>
                <a:path w="41275" h="15875">
                  <a:moveTo>
                    <a:pt x="40778" y="15775"/>
                  </a:moveTo>
                  <a:lnTo>
                    <a:pt x="0" y="15775"/>
                  </a:lnTo>
                  <a:lnTo>
                    <a:pt x="0" y="0"/>
                  </a:lnTo>
                  <a:lnTo>
                    <a:pt x="40778" y="0"/>
                  </a:lnTo>
                  <a:lnTo>
                    <a:pt x="40778" y="15775"/>
                  </a:lnTo>
                  <a:close/>
                </a:path>
              </a:pathLst>
            </a:custGeom>
            <a:solidFill>
              <a:srgbClr val="000000"/>
            </a:solidFill>
          </p:spPr>
          <p:txBody>
            <a:bodyPr wrap="square" lIns="0" tIns="0" rIns="0" bIns="0" rtlCol="0"/>
            <a:lstStyle/>
            <a:p>
              <a:endParaRPr sz="2400"/>
            </a:p>
          </p:txBody>
        </p:sp>
      </p:grpSp>
      <p:pic>
        <p:nvPicPr>
          <p:cNvPr id="26" name="object 26"/>
          <p:cNvPicPr/>
          <p:nvPr/>
        </p:nvPicPr>
        <p:blipFill>
          <a:blip r:embed="rId14" cstate="print"/>
          <a:stretch>
            <a:fillRect/>
          </a:stretch>
        </p:blipFill>
        <p:spPr>
          <a:xfrm>
            <a:off x="991725" y="2509034"/>
            <a:ext cx="58350" cy="74258"/>
          </a:xfrm>
          <a:prstGeom prst="rect">
            <a:avLst/>
          </a:prstGeom>
        </p:spPr>
      </p:pic>
      <p:sp>
        <p:nvSpPr>
          <p:cNvPr id="27" name="object 27"/>
          <p:cNvSpPr/>
          <p:nvPr/>
        </p:nvSpPr>
        <p:spPr>
          <a:xfrm>
            <a:off x="1495012" y="2709398"/>
            <a:ext cx="11946" cy="73304"/>
          </a:xfrm>
          <a:custGeom>
            <a:avLst/>
            <a:gdLst/>
            <a:ahLst/>
            <a:cxnLst/>
            <a:rect l="l" t="t" r="r" b="b"/>
            <a:pathLst>
              <a:path w="13969" h="114300">
                <a:moveTo>
                  <a:pt x="13841" y="114300"/>
                </a:moveTo>
                <a:lnTo>
                  <a:pt x="0" y="114300"/>
                </a:lnTo>
                <a:lnTo>
                  <a:pt x="0" y="0"/>
                </a:lnTo>
                <a:lnTo>
                  <a:pt x="13841" y="0"/>
                </a:lnTo>
                <a:lnTo>
                  <a:pt x="13841" y="114300"/>
                </a:lnTo>
                <a:close/>
              </a:path>
            </a:pathLst>
          </a:custGeom>
          <a:solidFill>
            <a:srgbClr val="FFFFFF"/>
          </a:solidFill>
        </p:spPr>
        <p:txBody>
          <a:bodyPr wrap="square" lIns="0" tIns="0" rIns="0" bIns="0" rtlCol="0"/>
          <a:lstStyle/>
          <a:p>
            <a:endParaRPr/>
          </a:p>
        </p:txBody>
      </p:sp>
      <p:sp>
        <p:nvSpPr>
          <p:cNvPr id="28" name="object 28"/>
          <p:cNvSpPr txBox="1"/>
          <p:nvPr/>
        </p:nvSpPr>
        <p:spPr>
          <a:xfrm>
            <a:off x="969242" y="1943371"/>
            <a:ext cx="4733812" cy="816917"/>
          </a:xfrm>
          <a:prstGeom prst="rect">
            <a:avLst/>
          </a:prstGeom>
        </p:spPr>
        <p:txBody>
          <a:bodyPr vert="horz" wrap="square" lIns="0" tIns="28982" rIns="0" bIns="0" rtlCol="0">
            <a:spAutoFit/>
          </a:bodyPr>
          <a:lstStyle/>
          <a:p>
            <a:pPr marL="180066" marR="413818" indent="-159636">
              <a:lnSpc>
                <a:spcPts val="928"/>
              </a:lnSpc>
              <a:spcBef>
                <a:spcPts val="228"/>
              </a:spcBef>
              <a:buAutoNum type="arabicPeriod"/>
              <a:tabLst>
                <a:tab pos="180066" algn="l"/>
                <a:tab pos="198120" algn="l"/>
              </a:tabLst>
            </a:pPr>
            <a:r>
              <a:rPr sz="900" b="1" dirty="0">
                <a:latin typeface="Roboto Bk"/>
                <a:cs typeface="Roboto Bk"/>
              </a:rPr>
              <a:t>	Loco</a:t>
            </a:r>
            <a:r>
              <a:rPr sz="900" b="1" spc="-41" dirty="0">
                <a:latin typeface="Roboto Bk"/>
                <a:cs typeface="Roboto Bk"/>
              </a:rPr>
              <a:t> </a:t>
            </a:r>
            <a:r>
              <a:rPr sz="900" b="1" spc="-15" dirty="0">
                <a:latin typeface="Roboto Bk"/>
                <a:cs typeface="Roboto Bk"/>
              </a:rPr>
              <a:t>Pilot</a:t>
            </a:r>
            <a:r>
              <a:rPr sz="900" b="1" dirty="0">
                <a:latin typeface="Roboto Bk"/>
                <a:cs typeface="Roboto Bk"/>
              </a:rPr>
              <a:t> </a:t>
            </a:r>
            <a:r>
              <a:rPr sz="900" b="1" spc="-7" dirty="0">
                <a:latin typeface="Roboto Bk"/>
                <a:cs typeface="Roboto Bk"/>
              </a:rPr>
              <a:t>conducted</a:t>
            </a:r>
            <a:r>
              <a:rPr sz="900" b="1" spc="-26" dirty="0">
                <a:latin typeface="Roboto Bk"/>
                <a:cs typeface="Roboto Bk"/>
              </a:rPr>
              <a:t> </a:t>
            </a:r>
            <a:r>
              <a:rPr sz="900" b="1" dirty="0">
                <a:latin typeface="Roboto Bk"/>
                <a:cs typeface="Roboto Bk"/>
              </a:rPr>
              <a:t>BPT</a:t>
            </a:r>
            <a:r>
              <a:rPr sz="900" b="1" spc="-7" dirty="0">
                <a:latin typeface="Roboto Bk"/>
                <a:cs typeface="Roboto Bk"/>
              </a:rPr>
              <a:t> </a:t>
            </a:r>
            <a:r>
              <a:rPr sz="900" b="1" dirty="0">
                <a:latin typeface="Roboto Bk"/>
                <a:cs typeface="Roboto Bk"/>
              </a:rPr>
              <a:t>at</a:t>
            </a:r>
            <a:r>
              <a:rPr sz="900" b="1" spc="-7" dirty="0">
                <a:latin typeface="Roboto Bk"/>
                <a:cs typeface="Roboto Bk"/>
              </a:rPr>
              <a:t> </a:t>
            </a:r>
            <a:r>
              <a:rPr sz="900" b="1" spc="-49" dirty="0">
                <a:latin typeface="Roboto Bk"/>
                <a:cs typeface="Roboto Bk"/>
              </a:rPr>
              <a:t>01:16:44</a:t>
            </a:r>
            <a:r>
              <a:rPr sz="900" b="1" spc="-11" dirty="0">
                <a:latin typeface="Roboto Bk"/>
                <a:cs typeface="Roboto Bk"/>
              </a:rPr>
              <a:t> </a:t>
            </a:r>
            <a:r>
              <a:rPr sz="900" b="1" spc="-19" dirty="0">
                <a:latin typeface="Roboto Bk"/>
                <a:cs typeface="Roboto Bk"/>
              </a:rPr>
              <a:t>hrs,</a:t>
            </a:r>
            <a:r>
              <a:rPr sz="900" b="1" spc="-4" dirty="0">
                <a:latin typeface="Roboto Bk"/>
                <a:cs typeface="Roboto Bk"/>
              </a:rPr>
              <a:t> </a:t>
            </a:r>
            <a:r>
              <a:rPr sz="900" b="1" dirty="0">
                <a:latin typeface="Roboto Bk"/>
                <a:cs typeface="Roboto Bk"/>
              </a:rPr>
              <a:t>and</a:t>
            </a:r>
            <a:r>
              <a:rPr sz="900" b="1" spc="-4" dirty="0">
                <a:latin typeface="Roboto Bk"/>
                <a:cs typeface="Roboto Bk"/>
              </a:rPr>
              <a:t> </a:t>
            </a:r>
            <a:r>
              <a:rPr sz="900" b="1" dirty="0">
                <a:latin typeface="Roboto Bk"/>
                <a:cs typeface="Roboto Bk"/>
              </a:rPr>
              <a:t>speed</a:t>
            </a:r>
            <a:r>
              <a:rPr sz="900" b="1" spc="-34" dirty="0">
                <a:latin typeface="Roboto Bk"/>
                <a:cs typeface="Roboto Bk"/>
              </a:rPr>
              <a:t> </a:t>
            </a:r>
            <a:r>
              <a:rPr sz="900" b="1" dirty="0">
                <a:latin typeface="Roboto Bk"/>
                <a:cs typeface="Roboto Bk"/>
              </a:rPr>
              <a:t>reduced</a:t>
            </a:r>
            <a:r>
              <a:rPr sz="900" b="1" spc="-11" dirty="0">
                <a:latin typeface="Roboto Bk"/>
                <a:cs typeface="Roboto Bk"/>
              </a:rPr>
              <a:t> </a:t>
            </a:r>
            <a:r>
              <a:rPr sz="900" b="1" dirty="0">
                <a:latin typeface="Roboto Bk"/>
                <a:cs typeface="Roboto Bk"/>
              </a:rPr>
              <a:t>from</a:t>
            </a:r>
            <a:r>
              <a:rPr sz="900" b="1" spc="56" dirty="0">
                <a:latin typeface="Roboto Bk"/>
                <a:cs typeface="Roboto Bk"/>
              </a:rPr>
              <a:t> </a:t>
            </a:r>
            <a:r>
              <a:rPr sz="900" b="1" spc="-19" dirty="0">
                <a:latin typeface="Roboto Bk"/>
                <a:cs typeface="Roboto Bk"/>
              </a:rPr>
              <a:t>14 </a:t>
            </a:r>
            <a:r>
              <a:rPr sz="900" b="1" spc="-7" dirty="0">
                <a:latin typeface="Roboto Bk"/>
                <a:cs typeface="Roboto Bk"/>
              </a:rPr>
              <a:t>KMPH</a:t>
            </a:r>
            <a:r>
              <a:rPr sz="900" b="1" spc="-30" dirty="0">
                <a:latin typeface="Roboto Bk"/>
                <a:cs typeface="Roboto Bk"/>
              </a:rPr>
              <a:t> </a:t>
            </a:r>
            <a:r>
              <a:rPr sz="900" b="1" dirty="0">
                <a:latin typeface="Roboto Bk"/>
                <a:cs typeface="Roboto Bk"/>
              </a:rPr>
              <a:t>to 6</a:t>
            </a:r>
            <a:r>
              <a:rPr sz="900" b="1" spc="-37" dirty="0">
                <a:latin typeface="Roboto Bk"/>
                <a:cs typeface="Roboto Bk"/>
              </a:rPr>
              <a:t> </a:t>
            </a:r>
            <a:r>
              <a:rPr sz="900" b="1" spc="-15" dirty="0">
                <a:latin typeface="Roboto Bk"/>
                <a:cs typeface="Roboto Bk"/>
              </a:rPr>
              <a:t>KMPH.</a:t>
            </a:r>
            <a:endParaRPr sz="900">
              <a:latin typeface="Roboto Bk"/>
              <a:cs typeface="Roboto Bk"/>
            </a:endParaRPr>
          </a:p>
          <a:p>
            <a:pPr marL="180066" marR="413343" indent="-170563">
              <a:lnSpc>
                <a:spcPts val="928"/>
              </a:lnSpc>
              <a:spcBef>
                <a:spcPts val="202"/>
              </a:spcBef>
              <a:buAutoNum type="arabicPeriod"/>
              <a:tabLst>
                <a:tab pos="180066" algn="l"/>
                <a:tab pos="188142" algn="l"/>
              </a:tabLst>
            </a:pPr>
            <a:r>
              <a:rPr sz="900" b="1" dirty="0">
                <a:latin typeface="Roboto Bk"/>
                <a:cs typeface="Roboto Bk"/>
              </a:rPr>
              <a:t>	Loco</a:t>
            </a:r>
            <a:r>
              <a:rPr sz="900" b="1" spc="-34" dirty="0">
                <a:latin typeface="Roboto Bk"/>
                <a:cs typeface="Roboto Bk"/>
              </a:rPr>
              <a:t> </a:t>
            </a:r>
            <a:r>
              <a:rPr sz="900" b="1" spc="-7" dirty="0">
                <a:latin typeface="Roboto Bk"/>
                <a:cs typeface="Roboto Bk"/>
              </a:rPr>
              <a:t>Pilot</a:t>
            </a:r>
            <a:r>
              <a:rPr sz="900" b="1" spc="4" dirty="0">
                <a:latin typeface="Roboto Bk"/>
                <a:cs typeface="Roboto Bk"/>
              </a:rPr>
              <a:t> </a:t>
            </a:r>
            <a:r>
              <a:rPr sz="900" b="1" spc="-7" dirty="0">
                <a:latin typeface="Roboto Bk"/>
                <a:cs typeface="Roboto Bk"/>
              </a:rPr>
              <a:t>conducted</a:t>
            </a:r>
            <a:r>
              <a:rPr sz="900" b="1" spc="-26" dirty="0">
                <a:latin typeface="Roboto Bk"/>
                <a:cs typeface="Roboto Bk"/>
              </a:rPr>
              <a:t> </a:t>
            </a:r>
            <a:r>
              <a:rPr sz="900" b="1" dirty="0">
                <a:latin typeface="Roboto Bk"/>
                <a:cs typeface="Roboto Bk"/>
              </a:rPr>
              <a:t>BPT</a:t>
            </a:r>
            <a:r>
              <a:rPr sz="900" b="1" spc="-7" dirty="0">
                <a:latin typeface="Roboto Bk"/>
                <a:cs typeface="Roboto Bk"/>
              </a:rPr>
              <a:t> </a:t>
            </a:r>
            <a:r>
              <a:rPr sz="900" b="1" dirty="0">
                <a:latin typeface="Roboto Bk"/>
                <a:cs typeface="Roboto Bk"/>
              </a:rPr>
              <a:t>at</a:t>
            </a:r>
            <a:r>
              <a:rPr sz="900" b="1" spc="-7" dirty="0">
                <a:latin typeface="Roboto Bk"/>
                <a:cs typeface="Roboto Bk"/>
              </a:rPr>
              <a:t> </a:t>
            </a:r>
            <a:r>
              <a:rPr sz="900" b="1" spc="-37" dirty="0">
                <a:latin typeface="Roboto Bk"/>
                <a:cs typeface="Roboto Bk"/>
              </a:rPr>
              <a:t>01:25:08</a:t>
            </a:r>
            <a:r>
              <a:rPr sz="900" b="1" spc="-19" dirty="0">
                <a:latin typeface="Roboto Bk"/>
                <a:cs typeface="Roboto Bk"/>
              </a:rPr>
              <a:t> </a:t>
            </a:r>
            <a:r>
              <a:rPr sz="900" b="1" spc="-15" dirty="0">
                <a:latin typeface="Roboto Bk"/>
                <a:cs typeface="Roboto Bk"/>
              </a:rPr>
              <a:t>hrs,</a:t>
            </a:r>
            <a:r>
              <a:rPr sz="900" b="1" spc="-4" dirty="0">
                <a:latin typeface="Roboto Bk"/>
                <a:cs typeface="Roboto Bk"/>
              </a:rPr>
              <a:t> </a:t>
            </a:r>
            <a:r>
              <a:rPr sz="900" b="1" dirty="0">
                <a:latin typeface="Roboto Bk"/>
                <a:cs typeface="Roboto Bk"/>
              </a:rPr>
              <a:t>and</a:t>
            </a:r>
            <a:r>
              <a:rPr sz="900" b="1" spc="-4" dirty="0">
                <a:latin typeface="Roboto Bk"/>
                <a:cs typeface="Roboto Bk"/>
              </a:rPr>
              <a:t> </a:t>
            </a:r>
            <a:r>
              <a:rPr sz="900" b="1" dirty="0">
                <a:latin typeface="Roboto Bk"/>
                <a:cs typeface="Roboto Bk"/>
              </a:rPr>
              <a:t>speed</a:t>
            </a:r>
            <a:r>
              <a:rPr sz="900" b="1" spc="-34" dirty="0">
                <a:latin typeface="Roboto Bk"/>
                <a:cs typeface="Roboto Bk"/>
              </a:rPr>
              <a:t> </a:t>
            </a:r>
            <a:r>
              <a:rPr sz="900" b="1" dirty="0">
                <a:latin typeface="Roboto Bk"/>
                <a:cs typeface="Roboto Bk"/>
              </a:rPr>
              <a:t>reduced</a:t>
            </a:r>
            <a:r>
              <a:rPr sz="900" b="1" spc="-15" dirty="0">
                <a:latin typeface="Roboto Bk"/>
                <a:cs typeface="Roboto Bk"/>
              </a:rPr>
              <a:t> </a:t>
            </a:r>
            <a:r>
              <a:rPr sz="900" b="1" dirty="0">
                <a:latin typeface="Roboto Bk"/>
                <a:cs typeface="Roboto Bk"/>
              </a:rPr>
              <a:t>from</a:t>
            </a:r>
            <a:r>
              <a:rPr sz="900" b="1" spc="-7" dirty="0">
                <a:latin typeface="Roboto Bk"/>
                <a:cs typeface="Roboto Bk"/>
              </a:rPr>
              <a:t> </a:t>
            </a:r>
            <a:r>
              <a:rPr sz="900" b="1" spc="-19" dirty="0">
                <a:latin typeface="Roboto Bk"/>
                <a:cs typeface="Roboto Bk"/>
              </a:rPr>
              <a:t>61 </a:t>
            </a:r>
            <a:r>
              <a:rPr sz="900" b="1" dirty="0">
                <a:latin typeface="Roboto Bk"/>
                <a:cs typeface="Roboto Bk"/>
              </a:rPr>
              <a:t>KMPH</a:t>
            </a:r>
            <a:r>
              <a:rPr sz="900" b="1" spc="-37" dirty="0">
                <a:latin typeface="Roboto Bk"/>
                <a:cs typeface="Roboto Bk"/>
              </a:rPr>
              <a:t> </a:t>
            </a:r>
            <a:r>
              <a:rPr sz="900" b="1" dirty="0">
                <a:latin typeface="Roboto Bk"/>
                <a:cs typeface="Roboto Bk"/>
              </a:rPr>
              <a:t>to</a:t>
            </a:r>
            <a:r>
              <a:rPr sz="900" b="1" spc="-30" dirty="0">
                <a:latin typeface="Roboto Bk"/>
                <a:cs typeface="Roboto Bk"/>
              </a:rPr>
              <a:t> </a:t>
            </a:r>
            <a:r>
              <a:rPr sz="900" b="1" spc="-7" dirty="0">
                <a:latin typeface="Roboto Bk"/>
                <a:cs typeface="Roboto Bk"/>
              </a:rPr>
              <a:t>28</a:t>
            </a:r>
            <a:r>
              <a:rPr sz="900" b="1" spc="-49" dirty="0">
                <a:latin typeface="Roboto Bk"/>
                <a:cs typeface="Roboto Bk"/>
              </a:rPr>
              <a:t> </a:t>
            </a:r>
            <a:r>
              <a:rPr sz="900" b="1" spc="-15" dirty="0">
                <a:latin typeface="Roboto Bk"/>
                <a:cs typeface="Roboto Bk"/>
              </a:rPr>
              <a:t>KMPH.</a:t>
            </a:r>
            <a:endParaRPr sz="900">
              <a:latin typeface="Roboto Bk"/>
              <a:cs typeface="Roboto Bk"/>
            </a:endParaRPr>
          </a:p>
          <a:p>
            <a:pPr marL="11878" marR="3801" indent="178640">
              <a:lnSpc>
                <a:spcPct val="75700"/>
              </a:lnSpc>
              <a:spcBef>
                <a:spcPts val="277"/>
              </a:spcBef>
              <a:buAutoNum type="arabicPeriod"/>
              <a:tabLst>
                <a:tab pos="190518" algn="l"/>
              </a:tabLst>
            </a:pPr>
            <a:r>
              <a:rPr sz="900" b="1" dirty="0">
                <a:latin typeface="Roboto Bk"/>
                <a:cs typeface="Roboto Bk"/>
              </a:rPr>
              <a:t>LP</a:t>
            </a:r>
            <a:r>
              <a:rPr sz="900" b="1" spc="-7" dirty="0">
                <a:latin typeface="Roboto Bk"/>
                <a:cs typeface="Roboto Bk"/>
              </a:rPr>
              <a:t> </a:t>
            </a:r>
            <a:r>
              <a:rPr sz="900" b="1" dirty="0">
                <a:latin typeface="Roboto Bk"/>
                <a:cs typeface="Roboto Bk"/>
              </a:rPr>
              <a:t>speed </a:t>
            </a:r>
            <a:r>
              <a:rPr sz="900" b="1" spc="-7" dirty="0">
                <a:latin typeface="Roboto Bk"/>
                <a:cs typeface="Roboto Bk"/>
              </a:rPr>
              <a:t>should</a:t>
            </a:r>
            <a:r>
              <a:rPr sz="900" b="1" spc="-45" dirty="0">
                <a:latin typeface="Roboto Bk"/>
                <a:cs typeface="Roboto Bk"/>
              </a:rPr>
              <a:t> </a:t>
            </a:r>
            <a:r>
              <a:rPr sz="900" b="1" dirty="0">
                <a:latin typeface="Roboto Bk"/>
                <a:cs typeface="Roboto Bk"/>
              </a:rPr>
              <a:t>be</a:t>
            </a:r>
            <a:r>
              <a:rPr sz="900" b="1" spc="-26" dirty="0">
                <a:latin typeface="Roboto Bk"/>
                <a:cs typeface="Roboto Bk"/>
              </a:rPr>
              <a:t> </a:t>
            </a:r>
            <a:r>
              <a:rPr sz="900" b="1" dirty="0">
                <a:latin typeface="Roboto Bk"/>
                <a:cs typeface="Roboto Bk"/>
              </a:rPr>
              <a:t>40</a:t>
            </a:r>
            <a:r>
              <a:rPr sz="900" b="1" spc="-22" dirty="0">
                <a:latin typeface="Roboto Bk"/>
                <a:cs typeface="Roboto Bk"/>
              </a:rPr>
              <a:t> </a:t>
            </a:r>
            <a:r>
              <a:rPr sz="900" b="1" dirty="0">
                <a:latin typeface="Roboto Bk"/>
                <a:cs typeface="Roboto Bk"/>
              </a:rPr>
              <a:t>KMPH</a:t>
            </a:r>
            <a:r>
              <a:rPr sz="900" b="1" spc="-11" dirty="0">
                <a:latin typeface="Roboto Bk"/>
                <a:cs typeface="Roboto Bk"/>
              </a:rPr>
              <a:t> </a:t>
            </a:r>
            <a:r>
              <a:rPr sz="900" b="1" spc="-7" dirty="0">
                <a:latin typeface="Roboto Bk"/>
                <a:cs typeface="Roboto Bk"/>
              </a:rPr>
              <a:t>instead</a:t>
            </a:r>
            <a:r>
              <a:rPr sz="900" b="1" spc="-15" dirty="0">
                <a:latin typeface="Roboto Bk"/>
                <a:cs typeface="Roboto Bk"/>
              </a:rPr>
              <a:t> </a:t>
            </a:r>
            <a:r>
              <a:rPr sz="900" b="1" spc="-7" dirty="0">
                <a:latin typeface="Roboto Bk"/>
                <a:cs typeface="Roboto Bk"/>
              </a:rPr>
              <a:t>of</a:t>
            </a:r>
            <a:r>
              <a:rPr sz="900" b="1" spc="-82" dirty="0">
                <a:latin typeface="Roboto Bk"/>
                <a:cs typeface="Roboto Bk"/>
              </a:rPr>
              <a:t> </a:t>
            </a:r>
            <a:r>
              <a:rPr sz="900" b="1" dirty="0">
                <a:latin typeface="Roboto Bk"/>
                <a:cs typeface="Roboto Bk"/>
              </a:rPr>
              <a:t>42</a:t>
            </a:r>
            <a:r>
              <a:rPr sz="900" b="1" spc="-22" dirty="0">
                <a:latin typeface="Roboto Bk"/>
                <a:cs typeface="Roboto Bk"/>
              </a:rPr>
              <a:t> </a:t>
            </a:r>
            <a:r>
              <a:rPr sz="900" b="1" spc="-7" dirty="0">
                <a:latin typeface="Roboto Bk"/>
                <a:cs typeface="Roboto Bk"/>
              </a:rPr>
              <a:t>KMPH</a:t>
            </a:r>
            <a:r>
              <a:rPr sz="900" b="1" spc="-49" dirty="0">
                <a:latin typeface="Roboto Bk"/>
                <a:cs typeface="Roboto Bk"/>
              </a:rPr>
              <a:t> </a:t>
            </a:r>
            <a:r>
              <a:rPr sz="900" b="1" dirty="0">
                <a:latin typeface="Roboto Bk"/>
                <a:cs typeface="Roboto Bk"/>
              </a:rPr>
              <a:t>before</a:t>
            </a:r>
            <a:r>
              <a:rPr sz="900" b="1" spc="52" dirty="0">
                <a:latin typeface="Roboto Bk"/>
                <a:cs typeface="Roboto Bk"/>
              </a:rPr>
              <a:t> </a:t>
            </a:r>
            <a:r>
              <a:rPr sz="900" b="1" spc="-19" dirty="0">
                <a:latin typeface="Roboto Bk"/>
                <a:cs typeface="Roboto Bk"/>
              </a:rPr>
              <a:t>1000</a:t>
            </a:r>
            <a:r>
              <a:rPr sz="900" b="1" spc="-26" dirty="0">
                <a:latin typeface="Roboto Bk"/>
                <a:cs typeface="Roboto Bk"/>
              </a:rPr>
              <a:t> </a:t>
            </a:r>
            <a:r>
              <a:rPr sz="900" b="1" spc="-19" dirty="0">
                <a:latin typeface="Roboto Bk"/>
                <a:cs typeface="Roboto Bk"/>
              </a:rPr>
              <a:t>Mts, </a:t>
            </a:r>
            <a:r>
              <a:rPr sz="900" b="1" dirty="0">
                <a:latin typeface="Roboto Bk"/>
                <a:cs typeface="Roboto Bk"/>
              </a:rPr>
              <a:t>25</a:t>
            </a:r>
            <a:r>
              <a:rPr sz="900" b="1" spc="-22" dirty="0">
                <a:latin typeface="Roboto Bk"/>
                <a:cs typeface="Roboto Bk"/>
              </a:rPr>
              <a:t> </a:t>
            </a:r>
            <a:r>
              <a:rPr sz="900" b="1" spc="-15" dirty="0">
                <a:latin typeface="Roboto Bk"/>
                <a:cs typeface="Roboto Bk"/>
              </a:rPr>
              <a:t>KMPH </a:t>
            </a:r>
            <a:r>
              <a:rPr sz="900" b="1" spc="-7" dirty="0">
                <a:latin typeface="Roboto Bk"/>
                <a:cs typeface="Roboto Bk"/>
              </a:rPr>
              <a:t>before</a:t>
            </a:r>
            <a:endParaRPr sz="900">
              <a:latin typeface="Roboto Bk"/>
              <a:cs typeface="Roboto Bk"/>
            </a:endParaRPr>
          </a:p>
          <a:p>
            <a:pPr marL="183391" marR="170088">
              <a:lnSpc>
                <a:spcPct val="75700"/>
              </a:lnSpc>
              <a:spcBef>
                <a:spcPts val="209"/>
              </a:spcBef>
            </a:pPr>
            <a:r>
              <a:rPr sz="900" b="1" spc="-22" dirty="0">
                <a:latin typeface="Roboto Bk"/>
                <a:cs typeface="Roboto Bk"/>
              </a:rPr>
              <a:t>500</a:t>
            </a:r>
            <a:r>
              <a:rPr sz="900" b="1" spc="-34" dirty="0">
                <a:latin typeface="Roboto Bk"/>
                <a:cs typeface="Roboto Bk"/>
              </a:rPr>
              <a:t> </a:t>
            </a:r>
            <a:r>
              <a:rPr sz="900" b="1" spc="-7" dirty="0">
                <a:latin typeface="Roboto Bk"/>
                <a:cs typeface="Roboto Bk"/>
              </a:rPr>
              <a:t>Mts,</a:t>
            </a:r>
            <a:r>
              <a:rPr sz="900" b="1" spc="4" dirty="0">
                <a:latin typeface="Roboto Bk"/>
                <a:cs typeface="Roboto Bk"/>
              </a:rPr>
              <a:t> </a:t>
            </a:r>
            <a:r>
              <a:rPr sz="900" b="1" dirty="0">
                <a:latin typeface="Roboto Bk"/>
                <a:cs typeface="Roboto Bk"/>
              </a:rPr>
              <a:t>15</a:t>
            </a:r>
            <a:r>
              <a:rPr sz="900" b="1" spc="-37" dirty="0">
                <a:latin typeface="Roboto Bk"/>
                <a:cs typeface="Roboto Bk"/>
              </a:rPr>
              <a:t> </a:t>
            </a:r>
            <a:r>
              <a:rPr sz="900" b="1" spc="-7" dirty="0">
                <a:latin typeface="Roboto Bk"/>
                <a:cs typeface="Roboto Bk"/>
              </a:rPr>
              <a:t>KMPH</a:t>
            </a:r>
            <a:r>
              <a:rPr sz="900" b="1" spc="-45" dirty="0">
                <a:latin typeface="Roboto Bk"/>
                <a:cs typeface="Roboto Bk"/>
              </a:rPr>
              <a:t> </a:t>
            </a:r>
            <a:r>
              <a:rPr sz="900" b="1" dirty="0">
                <a:latin typeface="Roboto Bk"/>
                <a:cs typeface="Roboto Bk"/>
              </a:rPr>
              <a:t>before</a:t>
            </a:r>
            <a:r>
              <a:rPr sz="900" b="1" spc="37" dirty="0">
                <a:latin typeface="Roboto Bk"/>
                <a:cs typeface="Roboto Bk"/>
              </a:rPr>
              <a:t> </a:t>
            </a:r>
            <a:r>
              <a:rPr sz="900" b="1" spc="-22" dirty="0">
                <a:latin typeface="Roboto Bk"/>
                <a:cs typeface="Roboto Bk"/>
              </a:rPr>
              <a:t>100</a:t>
            </a:r>
            <a:r>
              <a:rPr sz="900" b="1" spc="-34" dirty="0">
                <a:latin typeface="Roboto Bk"/>
                <a:cs typeface="Roboto Bk"/>
              </a:rPr>
              <a:t> </a:t>
            </a:r>
            <a:r>
              <a:rPr sz="900" b="1" spc="-19" dirty="0">
                <a:latin typeface="Roboto Bk"/>
                <a:cs typeface="Roboto Bk"/>
              </a:rPr>
              <a:t>Mts, </a:t>
            </a:r>
            <a:r>
              <a:rPr sz="900" b="1" dirty="0">
                <a:latin typeface="Roboto Bk"/>
                <a:cs typeface="Roboto Bk"/>
              </a:rPr>
              <a:t>and</a:t>
            </a:r>
            <a:r>
              <a:rPr sz="900" b="1" spc="37" dirty="0">
                <a:latin typeface="Roboto Bk"/>
                <a:cs typeface="Roboto Bk"/>
              </a:rPr>
              <a:t> </a:t>
            </a:r>
            <a:r>
              <a:rPr sz="900" b="1" spc="-7" dirty="0">
                <a:latin typeface="Roboto Bk"/>
                <a:cs typeface="Roboto Bk"/>
              </a:rPr>
              <a:t>10</a:t>
            </a:r>
            <a:r>
              <a:rPr sz="900" b="1" spc="-37" dirty="0">
                <a:latin typeface="Roboto Bk"/>
                <a:cs typeface="Roboto Bk"/>
              </a:rPr>
              <a:t> </a:t>
            </a:r>
            <a:r>
              <a:rPr sz="900" b="1" spc="-15" dirty="0">
                <a:latin typeface="Roboto Bk"/>
                <a:cs typeface="Roboto Bk"/>
              </a:rPr>
              <a:t>KMPH</a:t>
            </a:r>
            <a:r>
              <a:rPr sz="900" b="1" spc="-41" dirty="0">
                <a:latin typeface="Roboto Bk"/>
                <a:cs typeface="Roboto Bk"/>
              </a:rPr>
              <a:t> </a:t>
            </a:r>
            <a:r>
              <a:rPr sz="900" b="1" dirty="0">
                <a:latin typeface="Roboto Bk"/>
                <a:cs typeface="Roboto Bk"/>
              </a:rPr>
              <a:t>before</a:t>
            </a:r>
            <a:r>
              <a:rPr sz="900" b="1" spc="30" dirty="0">
                <a:latin typeface="Roboto Bk"/>
                <a:cs typeface="Roboto Bk"/>
              </a:rPr>
              <a:t> </a:t>
            </a:r>
            <a:r>
              <a:rPr sz="900" b="1" dirty="0">
                <a:latin typeface="Roboto Bk"/>
                <a:cs typeface="Roboto Bk"/>
              </a:rPr>
              <a:t>10</a:t>
            </a:r>
            <a:r>
              <a:rPr sz="900" b="1" spc="-37" dirty="0">
                <a:latin typeface="Roboto Bk"/>
                <a:cs typeface="Roboto Bk"/>
              </a:rPr>
              <a:t> </a:t>
            </a:r>
            <a:r>
              <a:rPr sz="900" b="1" spc="-7" dirty="0">
                <a:latin typeface="Roboto Bk"/>
                <a:cs typeface="Roboto Bk"/>
              </a:rPr>
              <a:t>Mts</a:t>
            </a:r>
            <a:r>
              <a:rPr sz="900" b="1" spc="-45" dirty="0">
                <a:latin typeface="Roboto Bk"/>
                <a:cs typeface="Roboto Bk"/>
              </a:rPr>
              <a:t> </a:t>
            </a:r>
            <a:r>
              <a:rPr sz="900" b="1" spc="-7" dirty="0">
                <a:latin typeface="Roboto Bk"/>
                <a:cs typeface="Roboto Bk"/>
              </a:rPr>
              <a:t>before</a:t>
            </a:r>
            <a:r>
              <a:rPr sz="900" b="1" spc="-49" dirty="0">
                <a:latin typeface="Roboto Bk"/>
                <a:cs typeface="Roboto Bk"/>
              </a:rPr>
              <a:t> </a:t>
            </a:r>
            <a:r>
              <a:rPr sz="900" b="1" spc="-19" dirty="0">
                <a:latin typeface="Roboto Bk"/>
                <a:cs typeface="Roboto Bk"/>
              </a:rPr>
              <a:t>red </a:t>
            </a:r>
            <a:r>
              <a:rPr sz="900" b="1" spc="-7" dirty="0">
                <a:latin typeface="Roboto Bk"/>
                <a:cs typeface="Roboto Bk"/>
              </a:rPr>
              <a:t>signal.</a:t>
            </a:r>
            <a:endParaRPr sz="900">
              <a:latin typeface="Roboto Bk"/>
              <a:cs typeface="Roboto Bk"/>
            </a:endParaRPr>
          </a:p>
        </p:txBody>
      </p:sp>
      <p:pic>
        <p:nvPicPr>
          <p:cNvPr id="29" name="object 29"/>
          <p:cNvPicPr/>
          <p:nvPr/>
        </p:nvPicPr>
        <p:blipFill>
          <a:blip r:embed="rId15" cstate="print"/>
          <a:stretch>
            <a:fillRect/>
          </a:stretch>
        </p:blipFill>
        <p:spPr>
          <a:xfrm>
            <a:off x="2527161" y="2817524"/>
            <a:ext cx="688476" cy="98025"/>
          </a:xfrm>
          <a:prstGeom prst="rect">
            <a:avLst/>
          </a:prstGeom>
        </p:spPr>
      </p:pic>
      <p:sp>
        <p:nvSpPr>
          <p:cNvPr id="30" name="object 30"/>
          <p:cNvSpPr txBox="1"/>
          <p:nvPr/>
        </p:nvSpPr>
        <p:spPr>
          <a:xfrm>
            <a:off x="3201487" y="2788811"/>
            <a:ext cx="53756" cy="148094"/>
          </a:xfrm>
          <a:prstGeom prst="rect">
            <a:avLst/>
          </a:prstGeom>
        </p:spPr>
        <p:txBody>
          <a:bodyPr vert="horz" wrap="square" lIns="0" tIns="9502" rIns="0" bIns="0" rtlCol="0">
            <a:spAutoFit/>
          </a:bodyPr>
          <a:lstStyle/>
          <a:p>
            <a:pPr marL="9502">
              <a:spcBef>
                <a:spcPts val="75"/>
              </a:spcBef>
            </a:pPr>
            <a:r>
              <a:rPr sz="900" b="1" spc="-37" dirty="0">
                <a:latin typeface="Roboto Bk"/>
                <a:cs typeface="Roboto Bk"/>
              </a:rPr>
              <a:t>:</a:t>
            </a:r>
            <a:endParaRPr sz="900">
              <a:latin typeface="Roboto Bk"/>
              <a:cs typeface="Roboto Bk"/>
            </a:endParaRPr>
          </a:p>
        </p:txBody>
      </p:sp>
      <p:sp>
        <p:nvSpPr>
          <p:cNvPr id="31" name="object 31"/>
          <p:cNvSpPr txBox="1"/>
          <p:nvPr/>
        </p:nvSpPr>
        <p:spPr>
          <a:xfrm>
            <a:off x="968700" y="2788811"/>
            <a:ext cx="1607802" cy="791860"/>
          </a:xfrm>
          <a:prstGeom prst="rect">
            <a:avLst/>
          </a:prstGeom>
        </p:spPr>
        <p:txBody>
          <a:bodyPr vert="horz" wrap="square" lIns="0" tIns="9502" rIns="0" bIns="0" rtlCol="0">
            <a:spAutoFit/>
          </a:bodyPr>
          <a:lstStyle/>
          <a:p>
            <a:pPr marL="186716" indent="-177214">
              <a:lnSpc>
                <a:spcPts val="1051"/>
              </a:lnSpc>
              <a:spcBef>
                <a:spcPts val="75"/>
              </a:spcBef>
              <a:buAutoNum type="arabicPeriod" startAt="4"/>
              <a:tabLst>
                <a:tab pos="186716" algn="l"/>
              </a:tabLst>
            </a:pPr>
            <a:r>
              <a:rPr sz="900" b="1" dirty="0">
                <a:latin typeface="Roboto Bk"/>
                <a:cs typeface="Roboto Bk"/>
              </a:rPr>
              <a:t>All</a:t>
            </a:r>
            <a:r>
              <a:rPr sz="900" b="1" spc="-37" dirty="0">
                <a:latin typeface="Roboto Bk"/>
                <a:cs typeface="Roboto Bk"/>
              </a:rPr>
              <a:t> </a:t>
            </a:r>
            <a:r>
              <a:rPr sz="900" b="1" dirty="0">
                <a:latin typeface="Roboto Bk"/>
                <a:cs typeface="Roboto Bk"/>
              </a:rPr>
              <a:t>other</a:t>
            </a:r>
            <a:r>
              <a:rPr sz="900" b="1" spc="-34" dirty="0">
                <a:latin typeface="Roboto Bk"/>
                <a:cs typeface="Roboto Bk"/>
              </a:rPr>
              <a:t> </a:t>
            </a:r>
            <a:r>
              <a:rPr sz="900" b="1" dirty="0">
                <a:latin typeface="Roboto Bk"/>
                <a:cs typeface="Roboto Bk"/>
              </a:rPr>
              <a:t>factors</a:t>
            </a:r>
            <a:r>
              <a:rPr sz="900" b="1" spc="-22" dirty="0">
                <a:latin typeface="Roboto Bk"/>
                <a:cs typeface="Roboto Bk"/>
              </a:rPr>
              <a:t> </a:t>
            </a:r>
            <a:r>
              <a:rPr sz="900" b="1" spc="-15" dirty="0">
                <a:latin typeface="Roboto Bk"/>
                <a:cs typeface="Roboto Bk"/>
              </a:rPr>
              <a:t>found</a:t>
            </a:r>
            <a:endParaRPr sz="900">
              <a:latin typeface="Roboto Bk"/>
              <a:cs typeface="Roboto Bk"/>
            </a:endParaRPr>
          </a:p>
          <a:p>
            <a:pPr marL="466555" lvl="1" indent="-110225">
              <a:lnSpc>
                <a:spcPts val="1010"/>
              </a:lnSpc>
              <a:buSzPct val="83333"/>
              <a:buChar char="o"/>
              <a:tabLst>
                <a:tab pos="466555" algn="l"/>
              </a:tabLst>
            </a:pPr>
            <a:r>
              <a:rPr sz="900" b="1" spc="-52" dirty="0">
                <a:latin typeface="Roboto Bk"/>
                <a:cs typeface="Roboto Bk"/>
              </a:rPr>
              <a:t>Over-</a:t>
            </a:r>
            <a:r>
              <a:rPr sz="900" b="1" spc="-22" dirty="0">
                <a:latin typeface="Roboto Bk"/>
                <a:cs typeface="Roboto Bk"/>
              </a:rPr>
              <a:t>speeding:</a:t>
            </a:r>
            <a:r>
              <a:rPr sz="900" b="1" spc="37" dirty="0">
                <a:latin typeface="Roboto Bk"/>
                <a:cs typeface="Roboto Bk"/>
              </a:rPr>
              <a:t> </a:t>
            </a:r>
            <a:r>
              <a:rPr sz="900" b="1" spc="-19" dirty="0">
                <a:latin typeface="Roboto Bk"/>
                <a:cs typeface="Roboto Bk"/>
              </a:rPr>
              <a:t>No</a:t>
            </a:r>
            <a:endParaRPr sz="900">
              <a:latin typeface="Roboto Bk"/>
              <a:cs typeface="Roboto Bk"/>
            </a:endParaRPr>
          </a:p>
          <a:p>
            <a:pPr marL="459428" lvl="1" indent="-103098">
              <a:lnSpc>
                <a:spcPts val="1006"/>
              </a:lnSpc>
              <a:buSzPct val="83333"/>
              <a:buChar char="o"/>
              <a:tabLst>
                <a:tab pos="459428" algn="l"/>
              </a:tabLst>
            </a:pPr>
            <a:r>
              <a:rPr sz="900" b="1" spc="-7" dirty="0">
                <a:latin typeface="Roboto Bk"/>
                <a:cs typeface="Roboto Bk"/>
              </a:rPr>
              <a:t>Abrupt</a:t>
            </a:r>
            <a:r>
              <a:rPr sz="900" b="1" spc="-19" dirty="0">
                <a:latin typeface="Roboto Bk"/>
                <a:cs typeface="Roboto Bk"/>
              </a:rPr>
              <a:t> </a:t>
            </a:r>
            <a:r>
              <a:rPr sz="900" b="1" spc="-26" dirty="0">
                <a:latin typeface="Roboto Bk"/>
                <a:cs typeface="Roboto Bk"/>
              </a:rPr>
              <a:t>braking:</a:t>
            </a:r>
            <a:r>
              <a:rPr sz="900" b="1" spc="-30" dirty="0">
                <a:latin typeface="Roboto Bk"/>
                <a:cs typeface="Roboto Bk"/>
              </a:rPr>
              <a:t> </a:t>
            </a:r>
            <a:r>
              <a:rPr sz="900" b="1" spc="-19" dirty="0">
                <a:latin typeface="Roboto Bk"/>
                <a:cs typeface="Roboto Bk"/>
              </a:rPr>
              <a:t>No</a:t>
            </a:r>
            <a:endParaRPr sz="900">
              <a:latin typeface="Roboto Bk"/>
              <a:cs typeface="Roboto Bk"/>
            </a:endParaRPr>
          </a:p>
          <a:p>
            <a:pPr marL="462754" lvl="1" indent="-106424">
              <a:lnSpc>
                <a:spcPts val="1006"/>
              </a:lnSpc>
              <a:buSzPct val="83333"/>
              <a:buChar char="o"/>
              <a:tabLst>
                <a:tab pos="462754" algn="l"/>
              </a:tabLst>
            </a:pPr>
            <a:r>
              <a:rPr sz="900" b="1" spc="-15" dirty="0">
                <a:latin typeface="Roboto Bk"/>
                <a:cs typeface="Roboto Bk"/>
              </a:rPr>
              <a:t>Improper</a:t>
            </a:r>
            <a:r>
              <a:rPr sz="900" b="1" spc="-4" dirty="0">
                <a:latin typeface="Roboto Bk"/>
                <a:cs typeface="Roboto Bk"/>
              </a:rPr>
              <a:t> </a:t>
            </a:r>
            <a:r>
              <a:rPr sz="900" b="1" spc="-15" dirty="0">
                <a:latin typeface="Roboto Bk"/>
                <a:cs typeface="Roboto Bk"/>
              </a:rPr>
              <a:t>BPT:</a:t>
            </a:r>
            <a:r>
              <a:rPr sz="900" b="1" spc="-26" dirty="0">
                <a:latin typeface="Roboto Bk"/>
                <a:cs typeface="Roboto Bk"/>
              </a:rPr>
              <a:t> </a:t>
            </a:r>
            <a:r>
              <a:rPr sz="900" b="1" spc="-19" dirty="0">
                <a:latin typeface="Roboto Bk"/>
                <a:cs typeface="Roboto Bk"/>
              </a:rPr>
              <a:t>No</a:t>
            </a:r>
            <a:endParaRPr sz="900">
              <a:latin typeface="Roboto Bk"/>
              <a:cs typeface="Roboto Bk"/>
            </a:endParaRPr>
          </a:p>
          <a:p>
            <a:pPr marL="459428" lvl="1" indent="-103098">
              <a:lnSpc>
                <a:spcPts val="995"/>
              </a:lnSpc>
              <a:buSzPct val="83333"/>
              <a:buChar char="o"/>
              <a:tabLst>
                <a:tab pos="459428" algn="l"/>
              </a:tabLst>
            </a:pPr>
            <a:r>
              <a:rPr sz="900" b="1" dirty="0">
                <a:latin typeface="Roboto Bk"/>
                <a:cs typeface="Roboto Bk"/>
              </a:rPr>
              <a:t>Poor</a:t>
            </a:r>
            <a:r>
              <a:rPr sz="900" b="1" spc="-15" dirty="0">
                <a:latin typeface="Roboto Bk"/>
                <a:cs typeface="Roboto Bk"/>
              </a:rPr>
              <a:t> </a:t>
            </a:r>
            <a:r>
              <a:rPr sz="900" b="1" spc="-26" dirty="0">
                <a:latin typeface="Roboto Bk"/>
                <a:cs typeface="Roboto Bk"/>
              </a:rPr>
              <a:t>running: </a:t>
            </a:r>
            <a:r>
              <a:rPr sz="900" b="1" spc="-19" dirty="0">
                <a:latin typeface="Roboto Bk"/>
                <a:cs typeface="Roboto Bk"/>
              </a:rPr>
              <a:t>No</a:t>
            </a:r>
            <a:endParaRPr sz="900">
              <a:latin typeface="Roboto Bk"/>
              <a:cs typeface="Roboto Bk"/>
            </a:endParaRPr>
          </a:p>
          <a:p>
            <a:pPr marL="467980" lvl="1" indent="-111650">
              <a:lnSpc>
                <a:spcPts val="1036"/>
              </a:lnSpc>
              <a:buSzPct val="83333"/>
              <a:buChar char="o"/>
              <a:tabLst>
                <a:tab pos="467980" algn="l"/>
              </a:tabLst>
            </a:pPr>
            <a:r>
              <a:rPr sz="900" b="1" dirty="0">
                <a:latin typeface="Roboto Bk"/>
                <a:cs typeface="Roboto Bk"/>
              </a:rPr>
              <a:t>SR</a:t>
            </a:r>
            <a:r>
              <a:rPr sz="900" b="1" spc="-22" dirty="0">
                <a:latin typeface="Roboto Bk"/>
                <a:cs typeface="Roboto Bk"/>
              </a:rPr>
              <a:t> overspeed:</a:t>
            </a:r>
            <a:r>
              <a:rPr sz="900" b="1" spc="-34" dirty="0">
                <a:latin typeface="Roboto Bk"/>
                <a:cs typeface="Roboto Bk"/>
              </a:rPr>
              <a:t> </a:t>
            </a:r>
            <a:r>
              <a:rPr sz="900" b="1" spc="-19" dirty="0">
                <a:latin typeface="Roboto Bk"/>
                <a:cs typeface="Roboto Bk"/>
              </a:rPr>
              <a:t>No</a:t>
            </a:r>
            <a:endParaRPr sz="900">
              <a:latin typeface="Roboto Bk"/>
              <a:cs typeface="Roboto Bk"/>
            </a:endParaRPr>
          </a:p>
        </p:txBody>
      </p:sp>
      <p:grpSp>
        <p:nvGrpSpPr>
          <p:cNvPr id="32" name="object 32"/>
          <p:cNvGrpSpPr/>
          <p:nvPr/>
        </p:nvGrpSpPr>
        <p:grpSpPr>
          <a:xfrm>
            <a:off x="1004900" y="3590256"/>
            <a:ext cx="747700" cy="96924"/>
            <a:chOff x="929044" y="5598139"/>
            <a:chExt cx="874394" cy="151130"/>
          </a:xfrm>
        </p:grpSpPr>
        <p:sp>
          <p:nvSpPr>
            <p:cNvPr id="33" name="object 33"/>
            <p:cNvSpPr/>
            <p:nvPr/>
          </p:nvSpPr>
          <p:spPr>
            <a:xfrm>
              <a:off x="929043" y="5598147"/>
              <a:ext cx="540385" cy="120650"/>
            </a:xfrm>
            <a:custGeom>
              <a:avLst/>
              <a:gdLst/>
              <a:ahLst/>
              <a:cxnLst/>
              <a:rect l="l" t="t" r="r" b="b"/>
              <a:pathLst>
                <a:path w="540385" h="120650">
                  <a:moveTo>
                    <a:pt x="88061" y="79844"/>
                  </a:moveTo>
                  <a:lnTo>
                    <a:pt x="69380" y="79844"/>
                  </a:lnTo>
                  <a:lnTo>
                    <a:pt x="68021" y="88303"/>
                  </a:lnTo>
                  <a:lnTo>
                    <a:pt x="65646" y="94462"/>
                  </a:lnTo>
                  <a:lnTo>
                    <a:pt x="58864" y="102184"/>
                  </a:lnTo>
                  <a:lnTo>
                    <a:pt x="52959" y="104101"/>
                  </a:lnTo>
                  <a:lnTo>
                    <a:pt x="35712" y="104101"/>
                  </a:lnTo>
                  <a:lnTo>
                    <a:pt x="18745" y="67792"/>
                  </a:lnTo>
                  <a:lnTo>
                    <a:pt x="18745" y="56845"/>
                  </a:lnTo>
                  <a:lnTo>
                    <a:pt x="36957" y="20688"/>
                  </a:lnTo>
                  <a:lnTo>
                    <a:pt x="53454" y="20688"/>
                  </a:lnTo>
                  <a:lnTo>
                    <a:pt x="58991" y="22669"/>
                  </a:lnTo>
                  <a:lnTo>
                    <a:pt x="62395" y="26644"/>
                  </a:lnTo>
                  <a:lnTo>
                    <a:pt x="65811" y="30607"/>
                  </a:lnTo>
                  <a:lnTo>
                    <a:pt x="68135" y="36779"/>
                  </a:lnTo>
                  <a:lnTo>
                    <a:pt x="69354" y="45173"/>
                  </a:lnTo>
                  <a:lnTo>
                    <a:pt x="88023" y="45173"/>
                  </a:lnTo>
                  <a:lnTo>
                    <a:pt x="69761" y="10515"/>
                  </a:lnTo>
                  <a:lnTo>
                    <a:pt x="45758" y="4457"/>
                  </a:lnTo>
                  <a:lnTo>
                    <a:pt x="35750" y="5372"/>
                  </a:lnTo>
                  <a:lnTo>
                    <a:pt x="3073" y="35687"/>
                  </a:lnTo>
                  <a:lnTo>
                    <a:pt x="0" y="56997"/>
                  </a:lnTo>
                  <a:lnTo>
                    <a:pt x="0" y="68605"/>
                  </a:lnTo>
                  <a:lnTo>
                    <a:pt x="12382" y="106045"/>
                  </a:lnTo>
                  <a:lnTo>
                    <a:pt x="44500" y="120256"/>
                  </a:lnTo>
                  <a:lnTo>
                    <a:pt x="54089" y="119570"/>
                  </a:lnTo>
                  <a:lnTo>
                    <a:pt x="86525" y="88684"/>
                  </a:lnTo>
                  <a:lnTo>
                    <a:pt x="88061" y="79844"/>
                  </a:lnTo>
                  <a:close/>
                </a:path>
                <a:path w="540385" h="120650">
                  <a:moveTo>
                    <a:pt x="175374" y="74714"/>
                  </a:moveTo>
                  <a:lnTo>
                    <a:pt x="159054" y="39154"/>
                  </a:lnTo>
                  <a:lnTo>
                    <a:pt x="157060" y="38011"/>
                  </a:lnTo>
                  <a:lnTo>
                    <a:pt x="157060" y="68008"/>
                  </a:lnTo>
                  <a:lnTo>
                    <a:pt x="157010" y="84924"/>
                  </a:lnTo>
                  <a:lnTo>
                    <a:pt x="155257" y="91325"/>
                  </a:lnTo>
                  <a:lnTo>
                    <a:pt x="148336" y="101815"/>
                  </a:lnTo>
                  <a:lnTo>
                    <a:pt x="143217" y="104470"/>
                  </a:lnTo>
                  <a:lnTo>
                    <a:pt x="129654" y="104470"/>
                  </a:lnTo>
                  <a:lnTo>
                    <a:pt x="124485" y="101815"/>
                  </a:lnTo>
                  <a:lnTo>
                    <a:pt x="117563" y="91147"/>
                  </a:lnTo>
                  <a:lnTo>
                    <a:pt x="115900" y="84924"/>
                  </a:lnTo>
                  <a:lnTo>
                    <a:pt x="115836" y="68008"/>
                  </a:lnTo>
                  <a:lnTo>
                    <a:pt x="117563" y="61595"/>
                  </a:lnTo>
                  <a:lnTo>
                    <a:pt x="124485" y="50774"/>
                  </a:lnTo>
                  <a:lnTo>
                    <a:pt x="129603" y="48069"/>
                  </a:lnTo>
                  <a:lnTo>
                    <a:pt x="143192" y="48069"/>
                  </a:lnTo>
                  <a:lnTo>
                    <a:pt x="148348" y="50774"/>
                  </a:lnTo>
                  <a:lnTo>
                    <a:pt x="148463" y="50965"/>
                  </a:lnTo>
                  <a:lnTo>
                    <a:pt x="155321" y="61595"/>
                  </a:lnTo>
                  <a:lnTo>
                    <a:pt x="136372" y="32296"/>
                  </a:lnTo>
                  <a:lnTo>
                    <a:pt x="128028" y="33058"/>
                  </a:lnTo>
                  <a:lnTo>
                    <a:pt x="98259" y="66675"/>
                  </a:lnTo>
                  <a:lnTo>
                    <a:pt x="97612" y="77165"/>
                  </a:lnTo>
                  <a:lnTo>
                    <a:pt x="98259" y="85953"/>
                  </a:lnTo>
                  <a:lnTo>
                    <a:pt x="120408" y="117157"/>
                  </a:lnTo>
                  <a:lnTo>
                    <a:pt x="136525" y="120256"/>
                  </a:lnTo>
                  <a:lnTo>
                    <a:pt x="145021" y="119481"/>
                  </a:lnTo>
                  <a:lnTo>
                    <a:pt x="152590" y="117157"/>
                  </a:lnTo>
                  <a:lnTo>
                    <a:pt x="159219" y="113284"/>
                  </a:lnTo>
                  <a:lnTo>
                    <a:pt x="164909" y="107861"/>
                  </a:lnTo>
                  <a:lnTo>
                    <a:pt x="167271" y="104470"/>
                  </a:lnTo>
                  <a:lnTo>
                    <a:pt x="169494" y="101295"/>
                  </a:lnTo>
                  <a:lnTo>
                    <a:pt x="172758" y="93992"/>
                  </a:lnTo>
                  <a:lnTo>
                    <a:pt x="174713" y="85953"/>
                  </a:lnTo>
                  <a:lnTo>
                    <a:pt x="174802" y="84709"/>
                  </a:lnTo>
                  <a:lnTo>
                    <a:pt x="175374" y="77165"/>
                  </a:lnTo>
                  <a:lnTo>
                    <a:pt x="175374" y="74714"/>
                  </a:lnTo>
                  <a:close/>
                </a:path>
                <a:path w="540385" h="120650">
                  <a:moveTo>
                    <a:pt x="257086" y="33782"/>
                  </a:moveTo>
                  <a:lnTo>
                    <a:pt x="238785" y="33782"/>
                  </a:lnTo>
                  <a:lnTo>
                    <a:pt x="238785" y="94170"/>
                  </a:lnTo>
                  <a:lnTo>
                    <a:pt x="235699" y="100787"/>
                  </a:lnTo>
                  <a:lnTo>
                    <a:pt x="229450" y="104101"/>
                  </a:lnTo>
                  <a:lnTo>
                    <a:pt x="216776" y="104101"/>
                  </a:lnTo>
                  <a:lnTo>
                    <a:pt x="213868" y="103073"/>
                  </a:lnTo>
                  <a:lnTo>
                    <a:pt x="211289" y="101015"/>
                  </a:lnTo>
                  <a:lnTo>
                    <a:pt x="208724" y="98933"/>
                  </a:lnTo>
                  <a:lnTo>
                    <a:pt x="207454" y="94627"/>
                  </a:lnTo>
                  <a:lnTo>
                    <a:pt x="207454" y="33782"/>
                  </a:lnTo>
                  <a:lnTo>
                    <a:pt x="189217" y="33782"/>
                  </a:lnTo>
                  <a:lnTo>
                    <a:pt x="189217" y="87960"/>
                  </a:lnTo>
                  <a:lnTo>
                    <a:pt x="189712" y="95885"/>
                  </a:lnTo>
                  <a:lnTo>
                    <a:pt x="209384" y="120256"/>
                  </a:lnTo>
                  <a:lnTo>
                    <a:pt x="228981" y="120256"/>
                  </a:lnTo>
                  <a:lnTo>
                    <a:pt x="236156" y="118313"/>
                  </a:lnTo>
                  <a:lnTo>
                    <a:pt x="239369" y="114452"/>
                  </a:lnTo>
                  <a:lnTo>
                    <a:pt x="239522" y="118757"/>
                  </a:lnTo>
                  <a:lnTo>
                    <a:pt x="257086" y="118757"/>
                  </a:lnTo>
                  <a:lnTo>
                    <a:pt x="257086" y="33782"/>
                  </a:lnTo>
                  <a:close/>
                </a:path>
                <a:path w="540385" h="120650">
                  <a:moveTo>
                    <a:pt x="341769" y="63398"/>
                  </a:moveTo>
                  <a:lnTo>
                    <a:pt x="341718" y="52336"/>
                  </a:lnTo>
                  <a:lnTo>
                    <a:pt x="339153" y="44386"/>
                  </a:lnTo>
                  <a:lnTo>
                    <a:pt x="328980" y="34709"/>
                  </a:lnTo>
                  <a:lnTo>
                    <a:pt x="322199" y="32296"/>
                  </a:lnTo>
                  <a:lnTo>
                    <a:pt x="303072" y="32296"/>
                  </a:lnTo>
                  <a:lnTo>
                    <a:pt x="295719" y="34861"/>
                  </a:lnTo>
                  <a:lnTo>
                    <a:pt x="291642" y="39992"/>
                  </a:lnTo>
                  <a:lnTo>
                    <a:pt x="291350" y="33782"/>
                  </a:lnTo>
                  <a:lnTo>
                    <a:pt x="273977" y="33782"/>
                  </a:lnTo>
                  <a:lnTo>
                    <a:pt x="273977" y="118757"/>
                  </a:lnTo>
                  <a:lnTo>
                    <a:pt x="292201" y="118757"/>
                  </a:lnTo>
                  <a:lnTo>
                    <a:pt x="292201" y="59524"/>
                  </a:lnTo>
                  <a:lnTo>
                    <a:pt x="293814" y="56349"/>
                  </a:lnTo>
                  <a:lnTo>
                    <a:pt x="296138" y="53695"/>
                  </a:lnTo>
                  <a:lnTo>
                    <a:pt x="302183" y="49428"/>
                  </a:lnTo>
                  <a:lnTo>
                    <a:pt x="305676" y="48374"/>
                  </a:lnTo>
                  <a:lnTo>
                    <a:pt x="309613" y="48374"/>
                  </a:lnTo>
                  <a:lnTo>
                    <a:pt x="314236" y="48374"/>
                  </a:lnTo>
                  <a:lnTo>
                    <a:pt x="317690" y="49491"/>
                  </a:lnTo>
                  <a:lnTo>
                    <a:pt x="320001" y="51752"/>
                  </a:lnTo>
                  <a:lnTo>
                    <a:pt x="322300" y="53987"/>
                  </a:lnTo>
                  <a:lnTo>
                    <a:pt x="323456" y="57937"/>
                  </a:lnTo>
                  <a:lnTo>
                    <a:pt x="323456" y="118757"/>
                  </a:lnTo>
                  <a:lnTo>
                    <a:pt x="341769" y="118757"/>
                  </a:lnTo>
                  <a:lnTo>
                    <a:pt x="341769" y="63398"/>
                  </a:lnTo>
                  <a:close/>
                </a:path>
                <a:path w="540385" h="120650">
                  <a:moveTo>
                    <a:pt x="423545" y="86791"/>
                  </a:moveTo>
                  <a:lnTo>
                    <a:pt x="420916" y="81153"/>
                  </a:lnTo>
                  <a:lnTo>
                    <a:pt x="410387" y="73253"/>
                  </a:lnTo>
                  <a:lnTo>
                    <a:pt x="402666" y="70129"/>
                  </a:lnTo>
                  <a:lnTo>
                    <a:pt x="385305" y="66217"/>
                  </a:lnTo>
                  <a:lnTo>
                    <a:pt x="380771" y="64681"/>
                  </a:lnTo>
                  <a:lnTo>
                    <a:pt x="378891" y="63207"/>
                  </a:lnTo>
                  <a:lnTo>
                    <a:pt x="377012" y="61722"/>
                  </a:lnTo>
                  <a:lnTo>
                    <a:pt x="376059" y="59855"/>
                  </a:lnTo>
                  <a:lnTo>
                    <a:pt x="376059" y="55333"/>
                  </a:lnTo>
                  <a:lnTo>
                    <a:pt x="377075" y="53187"/>
                  </a:lnTo>
                  <a:lnTo>
                    <a:pt x="381177" y="49098"/>
                  </a:lnTo>
                  <a:lnTo>
                    <a:pt x="384746" y="48069"/>
                  </a:lnTo>
                  <a:lnTo>
                    <a:pt x="394614" y="48069"/>
                  </a:lnTo>
                  <a:lnTo>
                    <a:pt x="398246" y="49339"/>
                  </a:lnTo>
                  <a:lnTo>
                    <a:pt x="400735" y="51866"/>
                  </a:lnTo>
                  <a:lnTo>
                    <a:pt x="403237" y="54368"/>
                  </a:lnTo>
                  <a:lnTo>
                    <a:pt x="404495" y="57721"/>
                  </a:lnTo>
                  <a:lnTo>
                    <a:pt x="404495" y="61912"/>
                  </a:lnTo>
                  <a:lnTo>
                    <a:pt x="422719" y="61912"/>
                  </a:lnTo>
                  <a:lnTo>
                    <a:pt x="422719" y="52806"/>
                  </a:lnTo>
                  <a:lnTo>
                    <a:pt x="419785" y="45605"/>
                  </a:lnTo>
                  <a:lnTo>
                    <a:pt x="413905" y="40297"/>
                  </a:lnTo>
                  <a:lnTo>
                    <a:pt x="408051" y="34963"/>
                  </a:lnTo>
                  <a:lnTo>
                    <a:pt x="400024" y="32296"/>
                  </a:lnTo>
                  <a:lnTo>
                    <a:pt x="380250" y="32296"/>
                  </a:lnTo>
                  <a:lnTo>
                    <a:pt x="372516" y="34823"/>
                  </a:lnTo>
                  <a:lnTo>
                    <a:pt x="360705" y="44945"/>
                  </a:lnTo>
                  <a:lnTo>
                    <a:pt x="357759" y="51003"/>
                  </a:lnTo>
                  <a:lnTo>
                    <a:pt x="357759" y="65532"/>
                  </a:lnTo>
                  <a:lnTo>
                    <a:pt x="396252" y="85013"/>
                  </a:lnTo>
                  <a:lnTo>
                    <a:pt x="400812" y="86741"/>
                  </a:lnTo>
                  <a:lnTo>
                    <a:pt x="402590" y="88696"/>
                  </a:lnTo>
                  <a:lnTo>
                    <a:pt x="404406" y="90665"/>
                  </a:lnTo>
                  <a:lnTo>
                    <a:pt x="405307" y="92824"/>
                  </a:lnTo>
                  <a:lnTo>
                    <a:pt x="405307" y="95173"/>
                  </a:lnTo>
                  <a:lnTo>
                    <a:pt x="405307" y="97751"/>
                  </a:lnTo>
                  <a:lnTo>
                    <a:pt x="404063" y="99949"/>
                  </a:lnTo>
                  <a:lnTo>
                    <a:pt x="399110" y="103568"/>
                  </a:lnTo>
                  <a:lnTo>
                    <a:pt x="395312" y="104470"/>
                  </a:lnTo>
                  <a:lnTo>
                    <a:pt x="386308" y="104470"/>
                  </a:lnTo>
                  <a:lnTo>
                    <a:pt x="373202" y="89446"/>
                  </a:lnTo>
                  <a:lnTo>
                    <a:pt x="355003" y="89446"/>
                  </a:lnTo>
                  <a:lnTo>
                    <a:pt x="355003" y="98196"/>
                  </a:lnTo>
                  <a:lnTo>
                    <a:pt x="358051" y="105524"/>
                  </a:lnTo>
                  <a:lnTo>
                    <a:pt x="390207" y="120256"/>
                  </a:lnTo>
                  <a:lnTo>
                    <a:pt x="400100" y="120256"/>
                  </a:lnTo>
                  <a:lnTo>
                    <a:pt x="408127" y="117856"/>
                  </a:lnTo>
                  <a:lnTo>
                    <a:pt x="420446" y="108254"/>
                  </a:lnTo>
                  <a:lnTo>
                    <a:pt x="423545" y="101942"/>
                  </a:lnTo>
                  <a:lnTo>
                    <a:pt x="423545" y="86791"/>
                  </a:lnTo>
                  <a:close/>
                </a:path>
                <a:path w="540385" h="120650">
                  <a:moveTo>
                    <a:pt x="508279" y="73964"/>
                  </a:moveTo>
                  <a:lnTo>
                    <a:pt x="490042" y="36042"/>
                  </a:lnTo>
                  <a:lnTo>
                    <a:pt x="490042" y="67830"/>
                  </a:lnTo>
                  <a:lnTo>
                    <a:pt x="454545" y="66675"/>
                  </a:lnTo>
                  <a:lnTo>
                    <a:pt x="455218" y="61391"/>
                  </a:lnTo>
                  <a:lnTo>
                    <a:pt x="457238" y="56972"/>
                  </a:lnTo>
                  <a:lnTo>
                    <a:pt x="464019" y="49860"/>
                  </a:lnTo>
                  <a:lnTo>
                    <a:pt x="468122" y="48069"/>
                  </a:lnTo>
                  <a:lnTo>
                    <a:pt x="479132" y="48069"/>
                  </a:lnTo>
                  <a:lnTo>
                    <a:pt x="483450" y="50139"/>
                  </a:lnTo>
                  <a:lnTo>
                    <a:pt x="488340" y="58420"/>
                  </a:lnTo>
                  <a:lnTo>
                    <a:pt x="489724" y="62979"/>
                  </a:lnTo>
                  <a:lnTo>
                    <a:pt x="490042" y="67830"/>
                  </a:lnTo>
                  <a:lnTo>
                    <a:pt x="490042" y="36042"/>
                  </a:lnTo>
                  <a:lnTo>
                    <a:pt x="488861" y="35306"/>
                  </a:lnTo>
                  <a:lnTo>
                    <a:pt x="481520" y="33045"/>
                  </a:lnTo>
                  <a:lnTo>
                    <a:pt x="472935" y="32296"/>
                  </a:lnTo>
                  <a:lnTo>
                    <a:pt x="466458" y="32296"/>
                  </a:lnTo>
                  <a:lnTo>
                    <a:pt x="437261" y="58978"/>
                  </a:lnTo>
                  <a:lnTo>
                    <a:pt x="435495" y="79095"/>
                  </a:lnTo>
                  <a:lnTo>
                    <a:pt x="436168" y="87655"/>
                  </a:lnTo>
                  <a:lnTo>
                    <a:pt x="466267" y="119532"/>
                  </a:lnTo>
                  <a:lnTo>
                    <a:pt x="474713" y="120256"/>
                  </a:lnTo>
                  <a:lnTo>
                    <a:pt x="483095" y="120256"/>
                  </a:lnTo>
                  <a:lnTo>
                    <a:pt x="507974" y="101981"/>
                  </a:lnTo>
                  <a:lnTo>
                    <a:pt x="496265" y="92684"/>
                  </a:lnTo>
                  <a:lnTo>
                    <a:pt x="492988" y="96977"/>
                  </a:lnTo>
                  <a:lnTo>
                    <a:pt x="489813" y="100025"/>
                  </a:lnTo>
                  <a:lnTo>
                    <a:pt x="483679" y="103644"/>
                  </a:lnTo>
                  <a:lnTo>
                    <a:pt x="479920" y="104546"/>
                  </a:lnTo>
                  <a:lnTo>
                    <a:pt x="468833" y="104546"/>
                  </a:lnTo>
                  <a:lnTo>
                    <a:pt x="453885" y="82372"/>
                  </a:lnTo>
                  <a:lnTo>
                    <a:pt x="508279" y="82372"/>
                  </a:lnTo>
                  <a:lnTo>
                    <a:pt x="508279" y="73964"/>
                  </a:lnTo>
                  <a:close/>
                </a:path>
                <a:path w="540385" h="120650">
                  <a:moveTo>
                    <a:pt x="539775" y="0"/>
                  </a:moveTo>
                  <a:lnTo>
                    <a:pt x="521474" y="0"/>
                  </a:lnTo>
                  <a:lnTo>
                    <a:pt x="521474" y="118757"/>
                  </a:lnTo>
                  <a:lnTo>
                    <a:pt x="539775" y="118757"/>
                  </a:lnTo>
                  <a:lnTo>
                    <a:pt x="539775" y="0"/>
                  </a:lnTo>
                  <a:close/>
                </a:path>
              </a:pathLst>
            </a:custGeom>
            <a:solidFill>
              <a:srgbClr val="000000"/>
            </a:solidFill>
          </p:spPr>
          <p:txBody>
            <a:bodyPr wrap="square" lIns="0" tIns="0" rIns="0" bIns="0" rtlCol="0"/>
            <a:lstStyle/>
            <a:p>
              <a:endParaRPr/>
            </a:p>
          </p:txBody>
        </p:sp>
        <p:pic>
          <p:nvPicPr>
            <p:cNvPr id="34" name="object 34"/>
            <p:cNvPicPr/>
            <p:nvPr/>
          </p:nvPicPr>
          <p:blipFill>
            <a:blip r:embed="rId16" cstate="print"/>
            <a:stretch>
              <a:fillRect/>
            </a:stretch>
          </p:blipFill>
          <p:spPr>
            <a:xfrm>
              <a:off x="1487983" y="5598139"/>
              <a:ext cx="315208" cy="150539"/>
            </a:xfrm>
            <a:prstGeom prst="rect">
              <a:avLst/>
            </a:prstGeom>
          </p:spPr>
        </p:pic>
      </p:grpSp>
      <p:sp>
        <p:nvSpPr>
          <p:cNvPr id="35" name="object 35"/>
          <p:cNvSpPr txBox="1"/>
          <p:nvPr/>
        </p:nvSpPr>
        <p:spPr>
          <a:xfrm>
            <a:off x="969242" y="3785746"/>
            <a:ext cx="4732726" cy="543074"/>
          </a:xfrm>
          <a:prstGeom prst="rect">
            <a:avLst/>
          </a:prstGeom>
        </p:spPr>
        <p:txBody>
          <a:bodyPr vert="horz" wrap="square" lIns="0" tIns="9502" rIns="0" bIns="0" rtlCol="0">
            <a:spAutoFit/>
          </a:bodyPr>
          <a:lstStyle/>
          <a:p>
            <a:pPr marL="197645" indent="-177214">
              <a:spcBef>
                <a:spcPts val="75"/>
              </a:spcBef>
              <a:buAutoNum type="arabicPeriod"/>
              <a:tabLst>
                <a:tab pos="197645" algn="l"/>
              </a:tabLst>
            </a:pPr>
            <a:r>
              <a:rPr sz="900" b="1" dirty="0">
                <a:latin typeface="Roboto Bk"/>
                <a:cs typeface="Roboto Bk"/>
              </a:rPr>
              <a:t>All</a:t>
            </a:r>
            <a:r>
              <a:rPr sz="900" b="1" spc="-45" dirty="0">
                <a:latin typeface="Roboto Bk"/>
                <a:cs typeface="Roboto Bk"/>
              </a:rPr>
              <a:t> </a:t>
            </a:r>
            <a:r>
              <a:rPr sz="900" b="1" spc="-7" dirty="0">
                <a:latin typeface="Roboto Bk"/>
                <a:cs typeface="Roboto Bk"/>
              </a:rPr>
              <a:t>other</a:t>
            </a:r>
            <a:r>
              <a:rPr sz="900" b="1" spc="-49" dirty="0">
                <a:latin typeface="Roboto Bk"/>
                <a:cs typeface="Roboto Bk"/>
              </a:rPr>
              <a:t> </a:t>
            </a:r>
            <a:r>
              <a:rPr sz="900" b="1" dirty="0">
                <a:latin typeface="Roboto Bk"/>
                <a:cs typeface="Roboto Bk"/>
              </a:rPr>
              <a:t>points</a:t>
            </a:r>
            <a:r>
              <a:rPr sz="900" b="1" spc="-11" dirty="0">
                <a:latin typeface="Roboto Bk"/>
                <a:cs typeface="Roboto Bk"/>
              </a:rPr>
              <a:t> </a:t>
            </a:r>
            <a:r>
              <a:rPr sz="900" b="1" dirty="0">
                <a:latin typeface="Roboto Bk"/>
                <a:cs typeface="Roboto Bk"/>
              </a:rPr>
              <a:t>found</a:t>
            </a:r>
            <a:r>
              <a:rPr sz="900" b="1" spc="-49" dirty="0">
                <a:latin typeface="Roboto Bk"/>
                <a:cs typeface="Roboto Bk"/>
              </a:rPr>
              <a:t> </a:t>
            </a:r>
            <a:r>
              <a:rPr sz="900" b="1" dirty="0">
                <a:latin typeface="Roboto Bk"/>
                <a:cs typeface="Roboto Bk"/>
              </a:rPr>
              <a:t>normal</a:t>
            </a:r>
            <a:r>
              <a:rPr sz="900" b="1" spc="-30" dirty="0">
                <a:latin typeface="Roboto Bk"/>
                <a:cs typeface="Roboto Bk"/>
              </a:rPr>
              <a:t> </a:t>
            </a:r>
            <a:r>
              <a:rPr sz="900" b="1" spc="-15" dirty="0">
                <a:latin typeface="Roboto Bk"/>
                <a:cs typeface="Roboto Bk"/>
              </a:rPr>
              <a:t>during</a:t>
            </a:r>
            <a:r>
              <a:rPr sz="900" b="1" spc="-41" dirty="0">
                <a:latin typeface="Roboto Bk"/>
                <a:cs typeface="Roboto Bk"/>
              </a:rPr>
              <a:t> </a:t>
            </a:r>
            <a:r>
              <a:rPr sz="900" b="1" spc="-19" dirty="0">
                <a:latin typeface="Roboto Bk"/>
                <a:cs typeface="Roboto Bk"/>
              </a:rPr>
              <a:t>train</a:t>
            </a:r>
            <a:r>
              <a:rPr sz="900" b="1" spc="-37" dirty="0">
                <a:latin typeface="Roboto Bk"/>
                <a:cs typeface="Roboto Bk"/>
              </a:rPr>
              <a:t> </a:t>
            </a:r>
            <a:r>
              <a:rPr sz="900" b="1" spc="-7" dirty="0">
                <a:latin typeface="Roboto Bk"/>
                <a:cs typeface="Roboto Bk"/>
              </a:rPr>
              <a:t>working.</a:t>
            </a:r>
            <a:endParaRPr sz="900">
              <a:latin typeface="Roboto Bk"/>
              <a:cs typeface="Roboto Bk"/>
            </a:endParaRPr>
          </a:p>
          <a:p>
            <a:pPr marL="180066" marR="3801" indent="-170563">
              <a:lnSpc>
                <a:spcPts val="935"/>
              </a:lnSpc>
              <a:spcBef>
                <a:spcPts val="157"/>
              </a:spcBef>
              <a:buAutoNum type="arabicPeriod"/>
              <a:tabLst>
                <a:tab pos="180066" algn="l"/>
                <a:tab pos="188142" algn="l"/>
              </a:tabLst>
            </a:pPr>
            <a:r>
              <a:rPr sz="900" b="1" dirty="0">
                <a:latin typeface="Roboto Bk"/>
                <a:cs typeface="Roboto Bk"/>
              </a:rPr>
              <a:t>	LP</a:t>
            </a:r>
            <a:r>
              <a:rPr sz="900" b="1" spc="-4" dirty="0">
                <a:latin typeface="Roboto Bk"/>
                <a:cs typeface="Roboto Bk"/>
              </a:rPr>
              <a:t> </a:t>
            </a:r>
            <a:r>
              <a:rPr sz="900" b="1" spc="-7" dirty="0">
                <a:latin typeface="Roboto Bk"/>
                <a:cs typeface="Roboto Bk"/>
              </a:rPr>
              <a:t>counselled</a:t>
            </a:r>
            <a:r>
              <a:rPr sz="900" b="1" spc="-22" dirty="0">
                <a:latin typeface="Roboto Bk"/>
                <a:cs typeface="Roboto Bk"/>
              </a:rPr>
              <a:t> </a:t>
            </a:r>
            <a:r>
              <a:rPr sz="900" b="1" dirty="0">
                <a:latin typeface="Roboto Bk"/>
                <a:cs typeface="Roboto Bk"/>
              </a:rPr>
              <a:t>to</a:t>
            </a:r>
            <a:r>
              <a:rPr sz="900" b="1" spc="-15" dirty="0">
                <a:latin typeface="Roboto Bk"/>
                <a:cs typeface="Roboto Bk"/>
              </a:rPr>
              <a:t> </a:t>
            </a:r>
            <a:r>
              <a:rPr sz="900" b="1" spc="-7" dirty="0">
                <a:latin typeface="Roboto Bk"/>
                <a:cs typeface="Roboto Bk"/>
              </a:rPr>
              <a:t>control </a:t>
            </a:r>
            <a:r>
              <a:rPr sz="900" b="1" dirty="0">
                <a:latin typeface="Roboto Bk"/>
                <a:cs typeface="Roboto Bk"/>
              </a:rPr>
              <a:t>speed</a:t>
            </a:r>
            <a:r>
              <a:rPr sz="900" b="1" spc="-41" dirty="0">
                <a:latin typeface="Roboto Bk"/>
                <a:cs typeface="Roboto Bk"/>
              </a:rPr>
              <a:t> </a:t>
            </a:r>
            <a:r>
              <a:rPr sz="900" b="1" spc="-7" dirty="0">
                <a:latin typeface="Roboto Bk"/>
                <a:cs typeface="Roboto Bk"/>
              </a:rPr>
              <a:t>under</a:t>
            </a:r>
            <a:r>
              <a:rPr sz="900" b="1" spc="-30" dirty="0">
                <a:latin typeface="Roboto Bk"/>
                <a:cs typeface="Roboto Bk"/>
              </a:rPr>
              <a:t> </a:t>
            </a:r>
            <a:r>
              <a:rPr sz="900" b="1" dirty="0">
                <a:latin typeface="Roboto Bk"/>
                <a:cs typeface="Roboto Bk"/>
              </a:rPr>
              <a:t>40</a:t>
            </a:r>
            <a:r>
              <a:rPr sz="900" b="1" spc="-30" dirty="0">
                <a:latin typeface="Roboto Bk"/>
                <a:cs typeface="Roboto Bk"/>
              </a:rPr>
              <a:t> </a:t>
            </a:r>
            <a:r>
              <a:rPr sz="900" b="1" spc="-7" dirty="0">
                <a:latin typeface="Roboto Bk"/>
                <a:cs typeface="Roboto Bk"/>
              </a:rPr>
              <a:t>KMPH</a:t>
            </a:r>
            <a:r>
              <a:rPr sz="900" b="1" spc="-41" dirty="0">
                <a:latin typeface="Roboto Bk"/>
                <a:cs typeface="Roboto Bk"/>
              </a:rPr>
              <a:t> </a:t>
            </a:r>
            <a:r>
              <a:rPr sz="900" b="1" dirty="0">
                <a:latin typeface="Roboto Bk"/>
                <a:cs typeface="Roboto Bk"/>
              </a:rPr>
              <a:t>before</a:t>
            </a:r>
            <a:r>
              <a:rPr sz="900" b="1" spc="45" dirty="0">
                <a:latin typeface="Roboto Bk"/>
                <a:cs typeface="Roboto Bk"/>
              </a:rPr>
              <a:t> </a:t>
            </a:r>
            <a:r>
              <a:rPr sz="900" b="1" spc="-19" dirty="0">
                <a:latin typeface="Roboto Bk"/>
                <a:cs typeface="Roboto Bk"/>
              </a:rPr>
              <a:t>1000</a:t>
            </a:r>
            <a:r>
              <a:rPr sz="900" b="1" spc="-30" dirty="0">
                <a:latin typeface="Roboto Bk"/>
                <a:cs typeface="Roboto Bk"/>
              </a:rPr>
              <a:t> </a:t>
            </a:r>
            <a:r>
              <a:rPr sz="900" b="1" spc="-22" dirty="0">
                <a:latin typeface="Roboto Bk"/>
                <a:cs typeface="Roboto Bk"/>
              </a:rPr>
              <a:t>Mts, </a:t>
            </a:r>
            <a:r>
              <a:rPr sz="900" b="1" dirty="0">
                <a:latin typeface="Roboto Bk"/>
                <a:cs typeface="Roboto Bk"/>
              </a:rPr>
              <a:t>25</a:t>
            </a:r>
            <a:r>
              <a:rPr sz="900" b="1" spc="-30" dirty="0">
                <a:latin typeface="Roboto Bk"/>
                <a:cs typeface="Roboto Bk"/>
              </a:rPr>
              <a:t> </a:t>
            </a:r>
            <a:r>
              <a:rPr sz="900" b="1" spc="-15" dirty="0">
                <a:latin typeface="Roboto Bk"/>
                <a:cs typeface="Roboto Bk"/>
              </a:rPr>
              <a:t>KMPH </a:t>
            </a:r>
            <a:r>
              <a:rPr sz="900" b="1" dirty="0">
                <a:latin typeface="Roboto Bk"/>
                <a:cs typeface="Roboto Bk"/>
              </a:rPr>
              <a:t>before</a:t>
            </a:r>
            <a:r>
              <a:rPr sz="900" b="1" spc="-56" dirty="0">
                <a:latin typeface="Roboto Bk"/>
                <a:cs typeface="Roboto Bk"/>
              </a:rPr>
              <a:t> </a:t>
            </a:r>
            <a:r>
              <a:rPr sz="900" b="1" spc="-19" dirty="0">
                <a:latin typeface="Roboto Bk"/>
                <a:cs typeface="Roboto Bk"/>
              </a:rPr>
              <a:t>500</a:t>
            </a:r>
            <a:r>
              <a:rPr sz="900" b="1" spc="-37" dirty="0">
                <a:latin typeface="Roboto Bk"/>
                <a:cs typeface="Roboto Bk"/>
              </a:rPr>
              <a:t> </a:t>
            </a:r>
            <a:r>
              <a:rPr sz="900" b="1" spc="-7" dirty="0">
                <a:latin typeface="Roboto Bk"/>
                <a:cs typeface="Roboto Bk"/>
              </a:rPr>
              <a:t>Mts,</a:t>
            </a:r>
            <a:r>
              <a:rPr sz="900" b="1" spc="85" dirty="0">
                <a:latin typeface="Roboto Bk"/>
                <a:cs typeface="Roboto Bk"/>
              </a:rPr>
              <a:t> </a:t>
            </a:r>
            <a:r>
              <a:rPr sz="900" b="1" spc="-7" dirty="0">
                <a:latin typeface="Roboto Bk"/>
                <a:cs typeface="Roboto Bk"/>
              </a:rPr>
              <a:t>15</a:t>
            </a:r>
            <a:r>
              <a:rPr sz="900" b="1" spc="-45" dirty="0">
                <a:latin typeface="Roboto Bk"/>
                <a:cs typeface="Roboto Bk"/>
              </a:rPr>
              <a:t> </a:t>
            </a:r>
            <a:r>
              <a:rPr sz="900" b="1" spc="-7" dirty="0">
                <a:latin typeface="Roboto Bk"/>
                <a:cs typeface="Roboto Bk"/>
              </a:rPr>
              <a:t>KMPH</a:t>
            </a:r>
            <a:r>
              <a:rPr sz="900" b="1" spc="-49" dirty="0">
                <a:latin typeface="Roboto Bk"/>
                <a:cs typeface="Roboto Bk"/>
              </a:rPr>
              <a:t> </a:t>
            </a:r>
            <a:r>
              <a:rPr sz="900" b="1" dirty="0">
                <a:latin typeface="Roboto Bk"/>
                <a:cs typeface="Roboto Bk"/>
              </a:rPr>
              <a:t>before</a:t>
            </a:r>
            <a:r>
              <a:rPr sz="900" b="1" spc="22" dirty="0">
                <a:latin typeface="Roboto Bk"/>
                <a:cs typeface="Roboto Bk"/>
              </a:rPr>
              <a:t> </a:t>
            </a:r>
            <a:r>
              <a:rPr sz="900" b="1" spc="-22" dirty="0">
                <a:latin typeface="Roboto Bk"/>
                <a:cs typeface="Roboto Bk"/>
              </a:rPr>
              <a:t>100</a:t>
            </a:r>
            <a:r>
              <a:rPr sz="900" b="1" spc="-34" dirty="0">
                <a:latin typeface="Roboto Bk"/>
                <a:cs typeface="Roboto Bk"/>
              </a:rPr>
              <a:t> </a:t>
            </a:r>
            <a:r>
              <a:rPr sz="900" b="1" spc="-22" dirty="0">
                <a:latin typeface="Roboto Bk"/>
                <a:cs typeface="Roboto Bk"/>
              </a:rPr>
              <a:t>Mts, </a:t>
            </a:r>
            <a:r>
              <a:rPr sz="900" b="1" dirty="0">
                <a:latin typeface="Roboto Bk"/>
                <a:cs typeface="Roboto Bk"/>
              </a:rPr>
              <a:t>and</a:t>
            </a:r>
            <a:r>
              <a:rPr sz="900" b="1" spc="22" dirty="0">
                <a:latin typeface="Roboto Bk"/>
                <a:cs typeface="Roboto Bk"/>
              </a:rPr>
              <a:t> </a:t>
            </a:r>
            <a:r>
              <a:rPr sz="900" b="1" dirty="0">
                <a:latin typeface="Roboto Bk"/>
                <a:cs typeface="Roboto Bk"/>
              </a:rPr>
              <a:t>10</a:t>
            </a:r>
            <a:r>
              <a:rPr sz="900" b="1" spc="-45" dirty="0">
                <a:latin typeface="Roboto Bk"/>
                <a:cs typeface="Roboto Bk"/>
              </a:rPr>
              <a:t> </a:t>
            </a:r>
            <a:r>
              <a:rPr sz="900" b="1" spc="-7" dirty="0">
                <a:latin typeface="Roboto Bk"/>
                <a:cs typeface="Roboto Bk"/>
              </a:rPr>
              <a:t>KMPH</a:t>
            </a:r>
            <a:r>
              <a:rPr sz="900" b="1" spc="-49" dirty="0">
                <a:latin typeface="Roboto Bk"/>
                <a:cs typeface="Roboto Bk"/>
              </a:rPr>
              <a:t> </a:t>
            </a:r>
            <a:r>
              <a:rPr sz="900" b="1" dirty="0">
                <a:latin typeface="Roboto Bk"/>
                <a:cs typeface="Roboto Bk"/>
              </a:rPr>
              <a:t>before</a:t>
            </a:r>
            <a:r>
              <a:rPr sz="900" b="1" spc="26" dirty="0">
                <a:latin typeface="Roboto Bk"/>
                <a:cs typeface="Roboto Bk"/>
              </a:rPr>
              <a:t> </a:t>
            </a:r>
            <a:r>
              <a:rPr sz="900" b="1" dirty="0">
                <a:latin typeface="Roboto Bk"/>
                <a:cs typeface="Roboto Bk"/>
              </a:rPr>
              <a:t>10</a:t>
            </a:r>
            <a:r>
              <a:rPr sz="900" b="1" spc="-45" dirty="0">
                <a:latin typeface="Roboto Bk"/>
                <a:cs typeface="Roboto Bk"/>
              </a:rPr>
              <a:t> </a:t>
            </a:r>
            <a:r>
              <a:rPr sz="900" b="1" spc="-7" dirty="0">
                <a:latin typeface="Roboto Bk"/>
                <a:cs typeface="Roboto Bk"/>
              </a:rPr>
              <a:t>Mts</a:t>
            </a:r>
            <a:r>
              <a:rPr sz="900" b="1" spc="-49" dirty="0">
                <a:latin typeface="Roboto Bk"/>
                <a:cs typeface="Roboto Bk"/>
              </a:rPr>
              <a:t> </a:t>
            </a:r>
            <a:r>
              <a:rPr sz="900" b="1" spc="-7" dirty="0">
                <a:latin typeface="Roboto Bk"/>
                <a:cs typeface="Roboto Bk"/>
              </a:rPr>
              <a:t>before </a:t>
            </a:r>
            <a:r>
              <a:rPr sz="900" b="1" dirty="0">
                <a:latin typeface="Roboto Bk"/>
                <a:cs typeface="Roboto Bk"/>
              </a:rPr>
              <a:t>red</a:t>
            </a:r>
            <a:r>
              <a:rPr sz="900" b="1" spc="-15" dirty="0">
                <a:latin typeface="Roboto Bk"/>
                <a:cs typeface="Roboto Bk"/>
              </a:rPr>
              <a:t> </a:t>
            </a:r>
            <a:r>
              <a:rPr sz="900" b="1" spc="-7" dirty="0">
                <a:latin typeface="Roboto Bk"/>
                <a:cs typeface="Roboto Bk"/>
              </a:rPr>
              <a:t>signal.</a:t>
            </a:r>
            <a:endParaRPr sz="900">
              <a:latin typeface="Roboto Bk"/>
              <a:cs typeface="Roboto Bk"/>
            </a:endParaRPr>
          </a:p>
          <a:p>
            <a:pPr marL="190518" indent="-178640">
              <a:spcBef>
                <a:spcPts val="4"/>
              </a:spcBef>
              <a:buAutoNum type="arabicPeriod"/>
              <a:tabLst>
                <a:tab pos="190518" algn="l"/>
              </a:tabLst>
            </a:pPr>
            <a:r>
              <a:rPr sz="900" b="1" dirty="0">
                <a:latin typeface="Roboto Bk"/>
                <a:cs typeface="Roboto Bk"/>
              </a:rPr>
              <a:t>Loco</a:t>
            </a:r>
            <a:r>
              <a:rPr sz="900" b="1" spc="-30" dirty="0">
                <a:latin typeface="Roboto Bk"/>
                <a:cs typeface="Roboto Bk"/>
              </a:rPr>
              <a:t> </a:t>
            </a:r>
            <a:r>
              <a:rPr sz="900" b="1" spc="-19" dirty="0">
                <a:latin typeface="Roboto Bk"/>
                <a:cs typeface="Roboto Bk"/>
              </a:rPr>
              <a:t>Pilot</a:t>
            </a:r>
            <a:r>
              <a:rPr sz="900" b="1" spc="-37" dirty="0">
                <a:latin typeface="Roboto Bk"/>
                <a:cs typeface="Roboto Bk"/>
              </a:rPr>
              <a:t> </a:t>
            </a:r>
            <a:r>
              <a:rPr sz="900" b="1" spc="-7" dirty="0">
                <a:latin typeface="Roboto Bk"/>
                <a:cs typeface="Roboto Bk"/>
              </a:rPr>
              <a:t>working</a:t>
            </a:r>
            <a:r>
              <a:rPr sz="900" b="1" spc="-19" dirty="0">
                <a:latin typeface="Roboto Bk"/>
                <a:cs typeface="Roboto Bk"/>
              </a:rPr>
              <a:t> </a:t>
            </a:r>
            <a:r>
              <a:rPr sz="900" b="1" dirty="0">
                <a:latin typeface="Roboto Bk"/>
                <a:cs typeface="Roboto Bk"/>
              </a:rPr>
              <a:t>found</a:t>
            </a:r>
            <a:r>
              <a:rPr sz="900" b="1" spc="-7" dirty="0">
                <a:latin typeface="Roboto Bk"/>
                <a:cs typeface="Roboto Bk"/>
              </a:rPr>
              <a:t> </a:t>
            </a:r>
            <a:r>
              <a:rPr sz="900" b="1" spc="-19" dirty="0">
                <a:latin typeface="Roboto Bk"/>
                <a:cs typeface="Roboto Bk"/>
              </a:rPr>
              <a:t>satisfactory, </a:t>
            </a:r>
            <a:r>
              <a:rPr sz="900" b="1" dirty="0">
                <a:latin typeface="Roboto Bk"/>
                <a:cs typeface="Roboto Bk"/>
              </a:rPr>
              <a:t>and</a:t>
            </a:r>
            <a:r>
              <a:rPr sz="900" b="1" spc="-22" dirty="0">
                <a:latin typeface="Roboto Bk"/>
                <a:cs typeface="Roboto Bk"/>
              </a:rPr>
              <a:t> </a:t>
            </a:r>
            <a:r>
              <a:rPr sz="900" b="1" dirty="0">
                <a:latin typeface="Roboto Bk"/>
                <a:cs typeface="Roboto Bk"/>
              </a:rPr>
              <a:t>all</a:t>
            </a:r>
            <a:r>
              <a:rPr sz="900" b="1" spc="-26" dirty="0">
                <a:latin typeface="Roboto Bk"/>
                <a:cs typeface="Roboto Bk"/>
              </a:rPr>
              <a:t> </a:t>
            </a:r>
            <a:r>
              <a:rPr sz="900" b="1" spc="-7" dirty="0">
                <a:latin typeface="Roboto Bk"/>
                <a:cs typeface="Roboto Bk"/>
              </a:rPr>
              <a:t>other</a:t>
            </a:r>
            <a:r>
              <a:rPr sz="900" b="1" spc="-19" dirty="0">
                <a:latin typeface="Roboto Bk"/>
                <a:cs typeface="Roboto Bk"/>
              </a:rPr>
              <a:t> </a:t>
            </a:r>
            <a:r>
              <a:rPr sz="900" b="1" dirty="0">
                <a:latin typeface="Roboto Bk"/>
                <a:cs typeface="Roboto Bk"/>
              </a:rPr>
              <a:t>factors</a:t>
            </a:r>
            <a:r>
              <a:rPr sz="900" b="1" spc="-11" dirty="0">
                <a:latin typeface="Roboto Bk"/>
                <a:cs typeface="Roboto Bk"/>
              </a:rPr>
              <a:t> </a:t>
            </a:r>
            <a:r>
              <a:rPr sz="900" b="1" dirty="0">
                <a:latin typeface="Roboto Bk"/>
                <a:cs typeface="Roboto Bk"/>
              </a:rPr>
              <a:t>found</a:t>
            </a:r>
            <a:r>
              <a:rPr sz="900" b="1" spc="-30" dirty="0">
                <a:latin typeface="Roboto Bk"/>
                <a:cs typeface="Roboto Bk"/>
              </a:rPr>
              <a:t> </a:t>
            </a:r>
            <a:r>
              <a:rPr sz="900" b="1" spc="-7" dirty="0">
                <a:latin typeface="Roboto Bk"/>
                <a:cs typeface="Roboto Bk"/>
              </a:rPr>
              <a:t>good.</a:t>
            </a:r>
            <a:endParaRPr sz="900">
              <a:latin typeface="Roboto Bk"/>
              <a:cs typeface="Roboto Bk"/>
            </a:endParaRPr>
          </a:p>
        </p:txBody>
      </p:sp>
      <p:grpSp>
        <p:nvGrpSpPr>
          <p:cNvPr id="36" name="object 36"/>
          <p:cNvGrpSpPr/>
          <p:nvPr/>
        </p:nvGrpSpPr>
        <p:grpSpPr>
          <a:xfrm>
            <a:off x="3437688" y="4452406"/>
            <a:ext cx="601093" cy="400321"/>
            <a:chOff x="4020185" y="6942455"/>
            <a:chExt cx="702945" cy="624205"/>
          </a:xfrm>
        </p:grpSpPr>
        <p:pic>
          <p:nvPicPr>
            <p:cNvPr id="37" name="object 37"/>
            <p:cNvPicPr/>
            <p:nvPr/>
          </p:nvPicPr>
          <p:blipFill>
            <a:blip r:embed="rId17" cstate="print"/>
            <a:stretch>
              <a:fillRect/>
            </a:stretch>
          </p:blipFill>
          <p:spPr>
            <a:xfrm>
              <a:off x="4023871" y="7451943"/>
              <a:ext cx="116239" cy="113704"/>
            </a:xfrm>
            <a:prstGeom prst="rect">
              <a:avLst/>
            </a:prstGeom>
          </p:spPr>
        </p:pic>
        <p:pic>
          <p:nvPicPr>
            <p:cNvPr id="38" name="object 38"/>
            <p:cNvPicPr/>
            <p:nvPr/>
          </p:nvPicPr>
          <p:blipFill>
            <a:blip r:embed="rId18" cstate="print"/>
            <a:stretch>
              <a:fillRect/>
            </a:stretch>
          </p:blipFill>
          <p:spPr>
            <a:xfrm>
              <a:off x="4159761" y="7451943"/>
              <a:ext cx="116239" cy="113704"/>
            </a:xfrm>
            <a:prstGeom prst="rect">
              <a:avLst/>
            </a:prstGeom>
          </p:spPr>
        </p:pic>
        <p:pic>
          <p:nvPicPr>
            <p:cNvPr id="39" name="object 39"/>
            <p:cNvPicPr/>
            <p:nvPr/>
          </p:nvPicPr>
          <p:blipFill>
            <a:blip r:embed="rId19" cstate="print"/>
            <a:stretch>
              <a:fillRect/>
            </a:stretch>
          </p:blipFill>
          <p:spPr>
            <a:xfrm>
              <a:off x="4339466" y="7445990"/>
              <a:ext cx="383316" cy="120253"/>
            </a:xfrm>
            <a:prstGeom prst="rect">
              <a:avLst/>
            </a:prstGeom>
          </p:spPr>
        </p:pic>
        <p:pic>
          <p:nvPicPr>
            <p:cNvPr id="40" name="object 40"/>
            <p:cNvPicPr/>
            <p:nvPr/>
          </p:nvPicPr>
          <p:blipFill>
            <a:blip r:embed="rId20" cstate="print"/>
            <a:stretch>
              <a:fillRect/>
            </a:stretch>
          </p:blipFill>
          <p:spPr>
            <a:xfrm>
              <a:off x="4020185" y="6942455"/>
              <a:ext cx="467359" cy="492125"/>
            </a:xfrm>
            <a:prstGeom prst="rect">
              <a:avLst/>
            </a:prstGeom>
          </p:spPr>
        </p:pic>
      </p:grpSp>
      <p:pic>
        <p:nvPicPr>
          <p:cNvPr id="41" name="object 41"/>
          <p:cNvPicPr/>
          <p:nvPr/>
        </p:nvPicPr>
        <p:blipFill>
          <a:blip r:embed="rId21" cstate="print"/>
          <a:stretch>
            <a:fillRect/>
          </a:stretch>
        </p:blipFill>
        <p:spPr>
          <a:xfrm>
            <a:off x="3471387" y="4887343"/>
            <a:ext cx="175403" cy="74258"/>
          </a:xfrm>
          <a:prstGeom prst="rect">
            <a:avLst/>
          </a:prstGeom>
        </p:spPr>
      </p:pic>
      <p:sp>
        <p:nvSpPr>
          <p:cNvPr id="42" name="object 42"/>
          <p:cNvSpPr/>
          <p:nvPr/>
        </p:nvSpPr>
        <p:spPr>
          <a:xfrm>
            <a:off x="3689986" y="4888298"/>
            <a:ext cx="54299" cy="78598"/>
          </a:xfrm>
          <a:custGeom>
            <a:avLst/>
            <a:gdLst/>
            <a:ahLst/>
            <a:cxnLst/>
            <a:rect l="l" t="t" r="r" b="b"/>
            <a:pathLst>
              <a:path w="63500" h="122554">
                <a:moveTo>
                  <a:pt x="16594" y="122113"/>
                </a:moveTo>
                <a:lnTo>
                  <a:pt x="0" y="122113"/>
                </a:lnTo>
                <a:lnTo>
                  <a:pt x="46955" y="0"/>
                </a:lnTo>
                <a:lnTo>
                  <a:pt x="63475" y="0"/>
                </a:lnTo>
                <a:lnTo>
                  <a:pt x="16594" y="122113"/>
                </a:lnTo>
                <a:close/>
              </a:path>
            </a:pathLst>
          </a:custGeom>
          <a:solidFill>
            <a:srgbClr val="000000"/>
          </a:solidFill>
        </p:spPr>
        <p:txBody>
          <a:bodyPr wrap="square" lIns="0" tIns="0" rIns="0" bIns="0" rtlCol="0"/>
          <a:lstStyle/>
          <a:p>
            <a:endParaRPr/>
          </a:p>
        </p:txBody>
      </p:sp>
      <p:pic>
        <p:nvPicPr>
          <p:cNvPr id="43" name="object 43"/>
          <p:cNvPicPr/>
          <p:nvPr/>
        </p:nvPicPr>
        <p:blipFill>
          <a:blip r:embed="rId22" cstate="print"/>
          <a:stretch>
            <a:fillRect/>
          </a:stretch>
        </p:blipFill>
        <p:spPr>
          <a:xfrm>
            <a:off x="3787269" y="4888298"/>
            <a:ext cx="231947" cy="72756"/>
          </a:xfrm>
          <a:prstGeom prst="rect">
            <a:avLst/>
          </a:prstGeom>
        </p:spPr>
      </p:pic>
      <p:sp>
        <p:nvSpPr>
          <p:cNvPr id="47" name="TextBox 46"/>
          <p:cNvSpPr txBox="1"/>
          <p:nvPr/>
        </p:nvSpPr>
        <p:spPr>
          <a:xfrm>
            <a:off x="1143000" y="1143000"/>
            <a:ext cx="4953000" cy="400110"/>
          </a:xfrm>
          <a:prstGeom prst="rect">
            <a:avLst/>
          </a:prstGeom>
          <a:noFill/>
        </p:spPr>
        <p:txBody>
          <a:bodyPr wrap="square" rtlCol="0">
            <a:spAutoFit/>
          </a:bodyPr>
          <a:lstStyle/>
          <a:p>
            <a:r>
              <a:rPr lang="en-US" sz="1000" b="1" dirty="0" smtClean="0"/>
              <a:t>TRAIN NO 12445</a:t>
            </a:r>
          </a:p>
          <a:p>
            <a:r>
              <a:rPr lang="en-US" sz="1000" b="1" dirty="0" smtClean="0"/>
              <a:t>LOCO NO 30704/WAP7/GZB                                     SECTION-LDH---SVDK</a:t>
            </a:r>
            <a:endParaRPr lang="en-US" sz="1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6018" y="103712"/>
            <a:ext cx="1325989" cy="132705"/>
          </a:xfrm>
          <a:prstGeom prst="rect">
            <a:avLst/>
          </a:prstGeom>
        </p:spPr>
        <p:txBody>
          <a:bodyPr vert="horz" wrap="square" lIns="0" tIns="9502" rIns="0" bIns="0" rtlCol="0">
            <a:spAutoFit/>
          </a:bodyPr>
          <a:lstStyle/>
          <a:p>
            <a:pPr marL="9502">
              <a:spcBef>
                <a:spcPts val="75"/>
              </a:spcBef>
            </a:pPr>
            <a:r>
              <a:rPr sz="800" dirty="0">
                <a:solidFill>
                  <a:srgbClr val="1154CC"/>
                </a:solidFill>
                <a:latin typeface="Calibri"/>
                <a:cs typeface="Calibri"/>
              </a:rPr>
              <a:t>LP </a:t>
            </a:r>
            <a:r>
              <a:rPr sz="800" spc="-7" dirty="0">
                <a:solidFill>
                  <a:srgbClr val="1154CC"/>
                </a:solidFill>
                <a:latin typeface="Calibri"/>
                <a:cs typeface="Calibri"/>
              </a:rPr>
              <a:t>PERFORMANCE</a:t>
            </a:r>
            <a:r>
              <a:rPr sz="800" spc="4" dirty="0">
                <a:solidFill>
                  <a:srgbClr val="1154CC"/>
                </a:solidFill>
                <a:latin typeface="Calibri"/>
                <a:cs typeface="Calibri"/>
              </a:rPr>
              <a:t> </a:t>
            </a:r>
            <a:r>
              <a:rPr sz="800" spc="-7" dirty="0">
                <a:solidFill>
                  <a:srgbClr val="1154CC"/>
                </a:solidFill>
                <a:latin typeface="Calibri"/>
                <a:cs typeface="Calibri"/>
              </a:rPr>
              <a:t>REPORT</a:t>
            </a:r>
            <a:endParaRPr sz="800">
              <a:latin typeface="Calibri"/>
              <a:cs typeface="Calibri"/>
            </a:endParaRPr>
          </a:p>
        </p:txBody>
      </p:sp>
      <p:sp>
        <p:nvSpPr>
          <p:cNvPr id="3" name="object 3"/>
          <p:cNvSpPr txBox="1"/>
          <p:nvPr/>
        </p:nvSpPr>
        <p:spPr>
          <a:xfrm>
            <a:off x="542993" y="4515420"/>
            <a:ext cx="767249"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Calibri"/>
                <a:cs typeface="Calibri"/>
              </a:rPr>
              <a:t>Indian</a:t>
            </a:r>
            <a:r>
              <a:rPr sz="800" spc="-22" dirty="0">
                <a:solidFill>
                  <a:srgbClr val="4A86E7"/>
                </a:solidFill>
                <a:latin typeface="Calibri"/>
                <a:cs typeface="Calibri"/>
              </a:rPr>
              <a:t> </a:t>
            </a:r>
            <a:r>
              <a:rPr sz="800" spc="-7" dirty="0">
                <a:solidFill>
                  <a:srgbClr val="4A86E7"/>
                </a:solidFill>
                <a:latin typeface="Calibri"/>
                <a:cs typeface="Calibri"/>
              </a:rPr>
              <a:t>Railways</a:t>
            </a:r>
            <a:endParaRPr sz="800">
              <a:latin typeface="Calibri"/>
              <a:cs typeface="Calibri"/>
            </a:endParaRPr>
          </a:p>
        </p:txBody>
      </p:sp>
      <p:sp>
        <p:nvSpPr>
          <p:cNvPr id="4" name="object 4"/>
          <p:cNvSpPr txBox="1"/>
          <p:nvPr/>
        </p:nvSpPr>
        <p:spPr>
          <a:xfrm>
            <a:off x="7674023" y="4515420"/>
            <a:ext cx="657564"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Calibri"/>
                <a:cs typeface="Calibri"/>
              </a:rPr>
              <a:t>SPM</a:t>
            </a:r>
            <a:r>
              <a:rPr sz="800" spc="-4" dirty="0">
                <a:solidFill>
                  <a:srgbClr val="4A86E7"/>
                </a:solidFill>
                <a:latin typeface="Calibri"/>
                <a:cs typeface="Calibri"/>
              </a:rPr>
              <a:t> </a:t>
            </a:r>
            <a:r>
              <a:rPr sz="800" spc="-7" dirty="0">
                <a:solidFill>
                  <a:srgbClr val="4A86E7"/>
                </a:solidFill>
                <a:latin typeface="Calibri"/>
                <a:cs typeface="Calibri"/>
              </a:rPr>
              <a:t>Analysis</a:t>
            </a:r>
            <a:endParaRPr sz="800">
              <a:latin typeface="Calibri"/>
              <a:cs typeface="Calibri"/>
            </a:endParaRPr>
          </a:p>
        </p:txBody>
      </p:sp>
      <p:pic>
        <p:nvPicPr>
          <p:cNvPr id="5" name="object 5"/>
          <p:cNvPicPr/>
          <p:nvPr/>
        </p:nvPicPr>
        <p:blipFill>
          <a:blip r:embed="rId2" cstate="print"/>
          <a:stretch>
            <a:fillRect/>
          </a:stretch>
        </p:blipFill>
        <p:spPr>
          <a:xfrm>
            <a:off x="1009742" y="775801"/>
            <a:ext cx="7265668" cy="26084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743200"/>
            <a:ext cx="3140155" cy="707886"/>
          </a:xfrm>
          <a:prstGeom prst="rect">
            <a:avLst/>
          </a:prstGeom>
        </p:spPr>
        <p:txBody>
          <a:bodyPr wrap="none">
            <a:spAutoFit/>
          </a:bodyPr>
          <a:lstStyle/>
          <a:p>
            <a:r>
              <a:rPr lang="en-US" sz="4000" dirty="0" smtClean="0">
                <a:solidFill>
                  <a:srgbClr val="00B050"/>
                </a:solidFill>
              </a:rPr>
              <a:t>CASE </a:t>
            </a:r>
            <a:r>
              <a:rPr lang="en-US" sz="4000" dirty="0" smtClean="0">
                <a:solidFill>
                  <a:srgbClr val="00B050"/>
                </a:solidFill>
              </a:rPr>
              <a:t>STUDY-4</a:t>
            </a:r>
            <a:endParaRPr lang="en-US" sz="4000" dirty="0">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54850" y="6277741"/>
            <a:ext cx="2272709" cy="580259"/>
          </a:xfrm>
          <a:prstGeom prst="rect">
            <a:avLst/>
          </a:prstGeom>
        </p:spPr>
      </p:pic>
      <p:graphicFrame>
        <p:nvGraphicFramePr>
          <p:cNvPr id="3" name="object 3"/>
          <p:cNvGraphicFramePr>
            <a:graphicFrameLocks noGrp="1"/>
          </p:cNvGraphicFramePr>
          <p:nvPr/>
        </p:nvGraphicFramePr>
        <p:xfrm>
          <a:off x="506818" y="5891605"/>
          <a:ext cx="8111564" cy="432995"/>
        </p:xfrm>
        <a:graphic>
          <a:graphicData uri="http://schemas.openxmlformats.org/drawingml/2006/table">
            <a:tbl>
              <a:tblPr firstRow="1" bandRow="1">
                <a:tableStyleId>{2D5ABB26-0587-4C30-8999-92F81FD0307C}</a:tableStyleId>
              </a:tblPr>
              <a:tblGrid>
                <a:gridCol w="1751106"/>
                <a:gridCol w="1258793"/>
                <a:gridCol w="1207683"/>
                <a:gridCol w="1289735"/>
                <a:gridCol w="1263276"/>
                <a:gridCol w="1340971"/>
              </a:tblGrid>
              <a:tr h="256107">
                <a:tc>
                  <a:txBody>
                    <a:bodyPr/>
                    <a:lstStyle/>
                    <a:p>
                      <a:pPr marL="86995">
                        <a:lnSpc>
                          <a:spcPct val="100000"/>
                        </a:lnSpc>
                        <a:spcBef>
                          <a:spcPts val="615"/>
                        </a:spcBef>
                      </a:pPr>
                      <a:r>
                        <a:rPr sz="700" dirty="0">
                          <a:solidFill>
                            <a:srgbClr val="0A0A0A"/>
                          </a:solidFill>
                          <a:latin typeface="Calibri"/>
                          <a:cs typeface="Calibri"/>
                        </a:rPr>
                        <a:t>Sect</a:t>
                      </a:r>
                      <a:r>
                        <a:rPr sz="700" spc="35" dirty="0">
                          <a:solidFill>
                            <a:srgbClr val="0A0A0A"/>
                          </a:solidFill>
                          <a:latin typeface="Calibri"/>
                          <a:cs typeface="Calibri"/>
                        </a:rPr>
                        <a:t> </a:t>
                      </a:r>
                      <a:r>
                        <a:rPr sz="700" spc="20" dirty="0">
                          <a:solidFill>
                            <a:srgbClr val="0A0A0A"/>
                          </a:solidFill>
                          <a:latin typeface="Calibri"/>
                          <a:cs typeface="Calibri"/>
                        </a:rPr>
                        <a:t>on</a:t>
                      </a:r>
                      <a:endParaRPr sz="700">
                        <a:latin typeface="Calibri"/>
                        <a:cs typeface="Calibri"/>
                      </a:endParaRPr>
                    </a:p>
                  </a:txBody>
                  <a:tcPr marL="0" marR="0" marT="53253"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marL="78740" marR="333375">
                        <a:lnSpc>
                          <a:spcPct val="110600"/>
                        </a:lnSpc>
                        <a:spcBef>
                          <a:spcPts val="315"/>
                        </a:spcBef>
                      </a:pPr>
                      <a:r>
                        <a:rPr sz="700" dirty="0">
                          <a:solidFill>
                            <a:srgbClr val="212121"/>
                          </a:solidFill>
                          <a:latin typeface="Calibri"/>
                          <a:cs typeface="Calibri"/>
                        </a:rPr>
                        <a:t>SR</a:t>
                      </a:r>
                      <a:r>
                        <a:rPr sz="700" spc="-10" dirty="0">
                          <a:solidFill>
                            <a:srgbClr val="212121"/>
                          </a:solidFill>
                          <a:latin typeface="Calibri"/>
                          <a:cs typeface="Calibri"/>
                        </a:rPr>
                        <a:t> </a:t>
                      </a:r>
                      <a:r>
                        <a:rPr sz="700" spc="-20" dirty="0">
                          <a:solidFill>
                            <a:srgbClr val="0C0C0C"/>
                          </a:solidFill>
                          <a:latin typeface="Calibri"/>
                          <a:cs typeface="Calibri"/>
                        </a:rPr>
                        <a:t>Specified </a:t>
                      </a:r>
                      <a:r>
                        <a:rPr sz="700" spc="-10" dirty="0">
                          <a:latin typeface="Calibri"/>
                          <a:cs typeface="Calibri"/>
                        </a:rPr>
                        <a:t>Speed</a:t>
                      </a:r>
                      <a:endParaRPr sz="700">
                        <a:latin typeface="Calibri"/>
                        <a:cs typeface="Calibri"/>
                      </a:endParaRPr>
                    </a:p>
                  </a:txBody>
                  <a:tcPr marL="0" marR="0" marT="27276"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marL="71120">
                        <a:lnSpc>
                          <a:spcPct val="100000"/>
                        </a:lnSpc>
                        <a:spcBef>
                          <a:spcPts val="450"/>
                        </a:spcBef>
                      </a:pPr>
                      <a:r>
                        <a:rPr sz="700" spc="-25" dirty="0">
                          <a:latin typeface="Calibri"/>
                          <a:cs typeface="Calibri"/>
                        </a:rPr>
                        <a:t>SSART</a:t>
                      </a:r>
                      <a:r>
                        <a:rPr sz="700" spc="-35" dirty="0">
                          <a:latin typeface="Calibri"/>
                          <a:cs typeface="Calibri"/>
                        </a:rPr>
                        <a:t> </a:t>
                      </a:r>
                      <a:r>
                        <a:rPr sz="700" spc="-20" dirty="0">
                          <a:solidFill>
                            <a:srgbClr val="1F1F1F"/>
                          </a:solidFill>
                          <a:latin typeface="Calibri"/>
                          <a:cs typeface="Calibri"/>
                        </a:rPr>
                        <a:t>FROM</a:t>
                      </a:r>
                      <a:endParaRPr sz="700">
                        <a:latin typeface="Calibri"/>
                        <a:cs typeface="Calibri"/>
                      </a:endParaRPr>
                    </a:p>
                  </a:txBody>
                  <a:tcPr marL="0" marR="0" marT="38966"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marL="70485">
                        <a:lnSpc>
                          <a:spcPct val="100000"/>
                        </a:lnSpc>
                        <a:spcBef>
                          <a:spcPts val="450"/>
                        </a:spcBef>
                      </a:pPr>
                      <a:r>
                        <a:rPr sz="700" dirty="0">
                          <a:latin typeface="Calibri"/>
                          <a:cs typeface="Calibri"/>
                        </a:rPr>
                        <a:t>END</a:t>
                      </a:r>
                      <a:r>
                        <a:rPr sz="700" spc="25" dirty="0">
                          <a:latin typeface="Calibri"/>
                          <a:cs typeface="Calibri"/>
                        </a:rPr>
                        <a:t> </a:t>
                      </a:r>
                      <a:r>
                        <a:rPr sz="700" spc="-35" dirty="0">
                          <a:solidFill>
                            <a:srgbClr val="262626"/>
                          </a:solidFill>
                          <a:latin typeface="Calibri"/>
                          <a:cs typeface="Calibri"/>
                        </a:rPr>
                        <a:t>AT</a:t>
                      </a:r>
                      <a:endParaRPr sz="700">
                        <a:latin typeface="Calibri"/>
                        <a:cs typeface="Calibri"/>
                      </a:endParaRPr>
                    </a:p>
                  </a:txBody>
                  <a:tcPr marL="0" marR="0" marT="38966"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marL="80010">
                        <a:lnSpc>
                          <a:spcPct val="100000"/>
                        </a:lnSpc>
                        <a:spcBef>
                          <a:spcPts val="560"/>
                        </a:spcBef>
                      </a:pPr>
                      <a:r>
                        <a:rPr sz="700" dirty="0">
                          <a:solidFill>
                            <a:srgbClr val="131313"/>
                          </a:solidFill>
                          <a:latin typeface="Calibri"/>
                          <a:cs typeface="Calibri"/>
                        </a:rPr>
                        <a:t>AVG</a:t>
                      </a:r>
                      <a:r>
                        <a:rPr sz="700" spc="-10" dirty="0">
                          <a:solidFill>
                            <a:srgbClr val="131313"/>
                          </a:solidFill>
                          <a:latin typeface="Calibri"/>
                          <a:cs typeface="Calibri"/>
                        </a:rPr>
                        <a:t> </a:t>
                      </a:r>
                      <a:r>
                        <a:rPr sz="700" spc="-10" dirty="0">
                          <a:solidFill>
                            <a:srgbClr val="080808"/>
                          </a:solidFill>
                          <a:latin typeface="Calibri"/>
                          <a:cs typeface="Calibri"/>
                        </a:rPr>
                        <a:t>Speed</a:t>
                      </a:r>
                      <a:endParaRPr sz="700">
                        <a:latin typeface="Calibri"/>
                        <a:cs typeface="Calibri"/>
                      </a:endParaRPr>
                    </a:p>
                  </a:txBody>
                  <a:tcPr marL="0" marR="0" marT="48491"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marL="81915">
                        <a:lnSpc>
                          <a:spcPct val="100000"/>
                        </a:lnSpc>
                        <a:spcBef>
                          <a:spcPts val="675"/>
                        </a:spcBef>
                      </a:pPr>
                      <a:r>
                        <a:rPr sz="700" spc="-10" dirty="0">
                          <a:solidFill>
                            <a:srgbClr val="232323"/>
                          </a:solidFill>
                          <a:latin typeface="Calibri"/>
                          <a:cs typeface="Calibri"/>
                        </a:rPr>
                        <a:t>£Xstance</a:t>
                      </a:r>
                      <a:endParaRPr sz="700">
                        <a:latin typeface="Calibri"/>
                        <a:cs typeface="Calibri"/>
                      </a:endParaRPr>
                    </a:p>
                    <a:p>
                      <a:pPr marL="82550">
                        <a:lnSpc>
                          <a:spcPct val="100000"/>
                        </a:lnSpc>
                        <a:spcBef>
                          <a:spcPts val="225"/>
                        </a:spcBef>
                      </a:pPr>
                      <a:r>
                        <a:rPr sz="600" spc="55" dirty="0">
                          <a:solidFill>
                            <a:srgbClr val="363636"/>
                          </a:solidFill>
                          <a:latin typeface="Calibri"/>
                          <a:cs typeface="Calibri"/>
                        </a:rPr>
                        <a:t>Travelled</a:t>
                      </a:r>
                      <a:endParaRPr sz="600">
                        <a:latin typeface="Calibri"/>
                        <a:cs typeface="Calibri"/>
                      </a:endParaRPr>
                    </a:p>
                  </a:txBody>
                  <a:tcPr marL="0" marR="0" marT="58449"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r>
              <a:tr h="151026">
                <a:tc>
                  <a:txBody>
                    <a:bodyPr/>
                    <a:lstStyle/>
                    <a:p>
                      <a:pPr>
                        <a:lnSpc>
                          <a:spcPct val="100000"/>
                        </a:lnSpc>
                      </a:pPr>
                      <a:endParaRPr sz="700">
                        <a:latin typeface="Times New Roman"/>
                        <a:cs typeface="Times New Roman"/>
                      </a:endParaRPr>
                    </a:p>
                  </a:txBody>
                  <a:tcPr marL="0" marR="0" marT="0"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r>
            </a:tbl>
          </a:graphicData>
        </a:graphic>
      </p:graphicFrame>
      <p:graphicFrame>
        <p:nvGraphicFramePr>
          <p:cNvPr id="4" name="object 4"/>
          <p:cNvGraphicFramePr>
            <a:graphicFrameLocks noGrp="1"/>
          </p:cNvGraphicFramePr>
          <p:nvPr/>
        </p:nvGraphicFramePr>
        <p:xfrm>
          <a:off x="457200" y="3802641"/>
          <a:ext cx="8065243" cy="1531792"/>
        </p:xfrm>
        <a:graphic>
          <a:graphicData uri="http://schemas.openxmlformats.org/drawingml/2006/table">
            <a:tbl>
              <a:tblPr firstRow="1" bandRow="1">
                <a:tableStyleId>{2D5ABB26-0587-4C30-8999-92F81FD0307C}</a:tableStyleId>
              </a:tblPr>
              <a:tblGrid>
                <a:gridCol w="903941"/>
                <a:gridCol w="1105647"/>
                <a:gridCol w="835958"/>
                <a:gridCol w="812054"/>
                <a:gridCol w="891987"/>
                <a:gridCol w="853887"/>
                <a:gridCol w="1733176"/>
                <a:gridCol w="928593"/>
              </a:tblGrid>
              <a:tr h="353290">
                <a:tc>
                  <a:txBody>
                    <a:bodyPr/>
                    <a:lstStyle/>
                    <a:p>
                      <a:pPr marL="95250">
                        <a:lnSpc>
                          <a:spcPct val="100000"/>
                        </a:lnSpc>
                        <a:spcBef>
                          <a:spcPts val="640"/>
                        </a:spcBef>
                      </a:pPr>
                      <a:r>
                        <a:rPr sz="600" spc="40" dirty="0">
                          <a:latin typeface="Calibri"/>
                          <a:cs typeface="Calibri"/>
                        </a:rPr>
                        <a:t>SGNL</a:t>
                      </a:r>
                      <a:endParaRPr sz="600">
                        <a:latin typeface="Calibri"/>
                        <a:cs typeface="Calibri"/>
                      </a:endParaRPr>
                    </a:p>
                  </a:txBody>
                  <a:tcPr marL="0" marR="0" marT="55418"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83820">
                        <a:lnSpc>
                          <a:spcPct val="100000"/>
                        </a:lnSpc>
                        <a:spcBef>
                          <a:spcPts val="695"/>
                        </a:spcBef>
                      </a:pPr>
                      <a:r>
                        <a:rPr sz="600" spc="10" dirty="0">
                          <a:solidFill>
                            <a:srgbClr val="161616"/>
                          </a:solidFill>
                          <a:latin typeface="Calibri"/>
                          <a:cs typeface="Calibri"/>
                        </a:rPr>
                        <a:t>TIME/KM</a:t>
                      </a:r>
                      <a:r>
                        <a:rPr sz="600" spc="280" dirty="0">
                          <a:solidFill>
                            <a:srgbClr val="161616"/>
                          </a:solidFill>
                          <a:latin typeface="Calibri"/>
                          <a:cs typeface="Calibri"/>
                        </a:rPr>
                        <a:t> </a:t>
                      </a:r>
                      <a:r>
                        <a:rPr sz="600" spc="55" dirty="0">
                          <a:solidFill>
                            <a:srgbClr val="0F0F0F"/>
                          </a:solidFill>
                          <a:latin typeface="Calibri"/>
                          <a:cs typeface="Calibri"/>
                        </a:rPr>
                        <a:t>NO</a:t>
                      </a:r>
                      <a:endParaRPr sz="600">
                        <a:latin typeface="Calibri"/>
                        <a:cs typeface="Calibri"/>
                      </a:endParaRPr>
                    </a:p>
                  </a:txBody>
                  <a:tcPr marL="0" marR="0" marT="6018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4295">
                        <a:lnSpc>
                          <a:spcPct val="100000"/>
                        </a:lnSpc>
                        <a:spcBef>
                          <a:spcPts val="695"/>
                        </a:spcBef>
                      </a:pPr>
                      <a:r>
                        <a:rPr sz="600" dirty="0">
                          <a:latin typeface="Calibri"/>
                          <a:cs typeface="Calibri"/>
                        </a:rPr>
                        <a:t>SPEED</a:t>
                      </a:r>
                      <a:r>
                        <a:rPr sz="600" spc="204" dirty="0">
                          <a:latin typeface="Calibri"/>
                          <a:cs typeface="Calibri"/>
                        </a:rPr>
                        <a:t> </a:t>
                      </a:r>
                      <a:r>
                        <a:rPr sz="600" spc="25" dirty="0">
                          <a:latin typeface="Calibri"/>
                          <a:cs typeface="Calibri"/>
                        </a:rPr>
                        <a:t>B4</a:t>
                      </a:r>
                      <a:endParaRPr sz="600">
                        <a:latin typeface="Calibri"/>
                        <a:cs typeface="Calibri"/>
                      </a:endParaRPr>
                    </a:p>
                    <a:p>
                      <a:pPr marL="75565">
                        <a:lnSpc>
                          <a:spcPct val="100000"/>
                        </a:lnSpc>
                        <a:spcBef>
                          <a:spcPts val="225"/>
                        </a:spcBef>
                      </a:pPr>
                      <a:r>
                        <a:rPr sz="600" spc="-10" dirty="0">
                          <a:solidFill>
                            <a:srgbClr val="111111"/>
                          </a:solidFill>
                          <a:latin typeface="Calibri"/>
                          <a:cs typeface="Calibri"/>
                        </a:rPr>
                        <a:t>1£@0mtr</a:t>
                      </a:r>
                      <a:endParaRPr sz="600">
                        <a:latin typeface="Calibri"/>
                        <a:cs typeface="Calibri"/>
                      </a:endParaRPr>
                    </a:p>
                  </a:txBody>
                  <a:tcPr marL="0" marR="0" marT="6018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84455" marR="135890" indent="1270">
                        <a:lnSpc>
                          <a:spcPct val="119600"/>
                        </a:lnSpc>
                        <a:spcBef>
                          <a:spcPts val="475"/>
                        </a:spcBef>
                      </a:pPr>
                      <a:r>
                        <a:rPr sz="600" dirty="0">
                          <a:solidFill>
                            <a:srgbClr val="1D1D1D"/>
                          </a:solidFill>
                          <a:latin typeface="Calibri"/>
                          <a:cs typeface="Calibri"/>
                        </a:rPr>
                        <a:t>SP£cO</a:t>
                      </a:r>
                      <a:r>
                        <a:rPr sz="600" spc="185" dirty="0">
                          <a:solidFill>
                            <a:srgbClr val="1D1D1D"/>
                          </a:solidFill>
                          <a:latin typeface="Calibri"/>
                          <a:cs typeface="Calibri"/>
                        </a:rPr>
                        <a:t> </a:t>
                      </a:r>
                      <a:r>
                        <a:rPr sz="600" spc="-25" dirty="0">
                          <a:solidFill>
                            <a:srgbClr val="676767"/>
                          </a:solidFill>
                          <a:latin typeface="Calibri"/>
                          <a:cs typeface="Calibri"/>
                        </a:rPr>
                        <a:t>e»</a:t>
                      </a:r>
                      <a:r>
                        <a:rPr sz="600" spc="-10" dirty="0">
                          <a:solidFill>
                            <a:srgbClr val="676767"/>
                          </a:solidFill>
                          <a:latin typeface="Calibri"/>
                          <a:cs typeface="Calibri"/>
                        </a:rPr>
                        <a:t> </a:t>
                      </a:r>
                      <a:r>
                        <a:rPr sz="600" spc="-10" dirty="0">
                          <a:solidFill>
                            <a:srgbClr val="0A0A0A"/>
                          </a:solidFill>
                          <a:latin typeface="Calibri"/>
                          <a:cs typeface="Calibri"/>
                        </a:rPr>
                        <a:t>5tA)mtr</a:t>
                      </a:r>
                      <a:endParaRPr sz="600">
                        <a:latin typeface="Calibri"/>
                        <a:cs typeface="Calibri"/>
                      </a:endParaRPr>
                    </a:p>
                  </a:txBody>
                  <a:tcPr marL="0" marR="0" marT="4113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8105">
                        <a:lnSpc>
                          <a:spcPct val="100000"/>
                        </a:lnSpc>
                        <a:spcBef>
                          <a:spcPts val="695"/>
                        </a:spcBef>
                      </a:pPr>
                      <a:r>
                        <a:rPr sz="600" dirty="0">
                          <a:latin typeface="Calibri"/>
                          <a:cs typeface="Calibri"/>
                        </a:rPr>
                        <a:t>5Pz</a:t>
                      </a:r>
                      <a:r>
                        <a:rPr sz="600" spc="370" dirty="0">
                          <a:latin typeface="Calibri"/>
                          <a:cs typeface="Calibri"/>
                        </a:rPr>
                        <a:t> </a:t>
                      </a:r>
                      <a:r>
                        <a:rPr sz="600" spc="50" dirty="0">
                          <a:latin typeface="Calibri"/>
                          <a:cs typeface="Calibri"/>
                        </a:rPr>
                        <a:t>D</a:t>
                      </a:r>
                      <a:r>
                        <a:rPr sz="600" spc="40" dirty="0">
                          <a:latin typeface="Calibri"/>
                          <a:cs typeface="Calibri"/>
                        </a:rPr>
                        <a:t> </a:t>
                      </a:r>
                      <a:r>
                        <a:rPr sz="600" spc="40" dirty="0">
                          <a:solidFill>
                            <a:srgbClr val="282828"/>
                          </a:solidFill>
                          <a:latin typeface="Calibri"/>
                          <a:cs typeface="Calibri"/>
                        </a:rPr>
                        <a:t>B4</a:t>
                      </a:r>
                      <a:endParaRPr sz="600">
                        <a:latin typeface="Calibri"/>
                        <a:cs typeface="Calibri"/>
                      </a:endParaRPr>
                    </a:p>
                    <a:p>
                      <a:pPr marL="80645">
                        <a:lnSpc>
                          <a:spcPct val="100000"/>
                        </a:lnSpc>
                        <a:spcBef>
                          <a:spcPts val="225"/>
                        </a:spcBef>
                      </a:pPr>
                      <a:r>
                        <a:rPr sz="600" dirty="0">
                          <a:latin typeface="Calibri"/>
                          <a:cs typeface="Calibri"/>
                        </a:rPr>
                        <a:t>1fX</a:t>
                      </a:r>
                      <a:r>
                        <a:rPr sz="600" spc="320" dirty="0">
                          <a:latin typeface="Calibri"/>
                          <a:cs typeface="Calibri"/>
                        </a:rPr>
                        <a:t> </a:t>
                      </a:r>
                      <a:r>
                        <a:rPr sz="600" spc="-25" dirty="0">
                          <a:latin typeface="Calibri"/>
                          <a:cs typeface="Calibri"/>
                        </a:rPr>
                        <a:t>ntr</a:t>
                      </a:r>
                      <a:endParaRPr sz="600">
                        <a:latin typeface="Calibri"/>
                        <a:cs typeface="Calibri"/>
                      </a:endParaRPr>
                    </a:p>
                  </a:txBody>
                  <a:tcPr marL="0" marR="0" marT="6018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3660" marR="138430" indent="4445">
                        <a:lnSpc>
                          <a:spcPct val="119600"/>
                        </a:lnSpc>
                        <a:spcBef>
                          <a:spcPts val="475"/>
                        </a:spcBef>
                      </a:pPr>
                      <a:r>
                        <a:rPr sz="600" spc="70" dirty="0">
                          <a:latin typeface="Calibri"/>
                          <a:cs typeface="Calibri"/>
                        </a:rPr>
                        <a:t>5rezD</a:t>
                      </a:r>
                      <a:r>
                        <a:rPr sz="600" spc="25" dirty="0">
                          <a:latin typeface="Calibri"/>
                          <a:cs typeface="Calibri"/>
                        </a:rPr>
                        <a:t> </a:t>
                      </a:r>
                      <a:r>
                        <a:rPr sz="600" spc="-25" dirty="0">
                          <a:solidFill>
                            <a:srgbClr val="363636"/>
                          </a:solidFill>
                          <a:latin typeface="Calibri"/>
                          <a:cs typeface="Calibri"/>
                        </a:rPr>
                        <a:t>B4</a:t>
                      </a:r>
                      <a:r>
                        <a:rPr sz="600" spc="-10" dirty="0">
                          <a:solidFill>
                            <a:srgbClr val="363636"/>
                          </a:solidFill>
                          <a:latin typeface="Calibri"/>
                          <a:cs typeface="Calibri"/>
                        </a:rPr>
                        <a:t> </a:t>
                      </a:r>
                      <a:r>
                        <a:rPr sz="600" spc="-10" dirty="0">
                          <a:latin typeface="Calibri"/>
                          <a:cs typeface="Calibri"/>
                        </a:rPr>
                        <a:t>1omtr</a:t>
                      </a:r>
                      <a:endParaRPr sz="600">
                        <a:latin typeface="Calibri"/>
                        <a:cs typeface="Calibri"/>
                      </a:endParaRPr>
                    </a:p>
                  </a:txBody>
                  <a:tcPr marL="0" marR="0" marT="4113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0485" marR="251460" indent="1270">
                        <a:lnSpc>
                          <a:spcPct val="119600"/>
                        </a:lnSpc>
                        <a:spcBef>
                          <a:spcPts val="475"/>
                        </a:spcBef>
                      </a:pPr>
                      <a:r>
                        <a:rPr sz="600" spc="20" dirty="0">
                          <a:solidFill>
                            <a:srgbClr val="1A1A1A"/>
                          </a:solidFill>
                          <a:latin typeface="Calibri"/>
                          <a:cs typeface="Calibri"/>
                        </a:rPr>
                        <a:t>st›eea</a:t>
                      </a:r>
                      <a:r>
                        <a:rPr sz="600" spc="-20" dirty="0">
                          <a:solidFill>
                            <a:srgbClr val="1A1A1A"/>
                          </a:solidFill>
                          <a:latin typeface="Calibri"/>
                          <a:cs typeface="Calibri"/>
                        </a:rPr>
                        <a:t> </a:t>
                      </a:r>
                      <a:r>
                        <a:rPr sz="600" spc="20" dirty="0">
                          <a:solidFill>
                            <a:srgbClr val="282828"/>
                          </a:solidFill>
                          <a:latin typeface="Calibri"/>
                          <a:cs typeface="Calibri"/>
                        </a:rPr>
                        <a:t>«I</a:t>
                      </a:r>
                      <a:r>
                        <a:rPr sz="600" spc="114" dirty="0">
                          <a:solidFill>
                            <a:srgbClr val="282828"/>
                          </a:solidFill>
                          <a:latin typeface="Calibri"/>
                          <a:cs typeface="Calibri"/>
                        </a:rPr>
                        <a:t> </a:t>
                      </a:r>
                      <a:r>
                        <a:rPr sz="600" spc="20" dirty="0">
                          <a:solidFill>
                            <a:srgbClr val="1A1A1A"/>
                          </a:solidFill>
                          <a:latin typeface="Calibri"/>
                          <a:cs typeface="Calibri"/>
                        </a:rPr>
                        <a:t>Co</a:t>
                      </a:r>
                      <a:r>
                        <a:rPr sz="600" spc="434" dirty="0">
                          <a:solidFill>
                            <a:srgbClr val="1A1A1A"/>
                          </a:solidFill>
                          <a:latin typeface="Calibri"/>
                          <a:cs typeface="Calibri"/>
                        </a:rPr>
                        <a:t> </a:t>
                      </a:r>
                      <a:r>
                        <a:rPr sz="600" spc="-10" dirty="0">
                          <a:solidFill>
                            <a:srgbClr val="1A1A1A"/>
                          </a:solidFill>
                          <a:latin typeface="Calibri"/>
                          <a:cs typeface="Calibri"/>
                        </a:rPr>
                        <a:t>troii›ng/ </a:t>
                      </a:r>
                      <a:r>
                        <a:rPr sz="600" dirty="0">
                          <a:latin typeface="Calibri"/>
                          <a:cs typeface="Calibri"/>
                        </a:rPr>
                        <a:t>Braking</a:t>
                      </a:r>
                      <a:r>
                        <a:rPr sz="600" spc="229" dirty="0">
                          <a:latin typeface="Calibri"/>
                          <a:cs typeface="Calibri"/>
                        </a:rPr>
                        <a:t> </a:t>
                      </a:r>
                      <a:r>
                        <a:rPr sz="600" spc="-10" dirty="0">
                          <a:latin typeface="Calibri"/>
                          <a:cs typeface="Calibri"/>
                        </a:rPr>
                        <a:t>Distance</a:t>
                      </a:r>
                      <a:endParaRPr sz="600">
                        <a:latin typeface="Calibri"/>
                        <a:cs typeface="Calibri"/>
                      </a:endParaRPr>
                    </a:p>
                  </a:txBody>
                  <a:tcPr marL="0" marR="0" marT="4113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82550">
                        <a:lnSpc>
                          <a:spcPct val="100000"/>
                        </a:lnSpc>
                        <a:spcBef>
                          <a:spcPts val="695"/>
                        </a:spcBef>
                      </a:pPr>
                      <a:r>
                        <a:rPr sz="600" spc="85" dirty="0">
                          <a:solidFill>
                            <a:srgbClr val="0C0C0C"/>
                          </a:solidFill>
                          <a:latin typeface="Calibri"/>
                          <a:cs typeface="Calibri"/>
                        </a:rPr>
                        <a:t>seAKING</a:t>
                      </a:r>
                      <a:endParaRPr sz="600">
                        <a:latin typeface="Calibri"/>
                        <a:cs typeface="Calibri"/>
                      </a:endParaRPr>
                    </a:p>
                    <a:p>
                      <a:pPr marL="83185">
                        <a:lnSpc>
                          <a:spcPct val="100000"/>
                        </a:lnSpc>
                        <a:spcBef>
                          <a:spcPts val="225"/>
                        </a:spcBef>
                      </a:pPr>
                      <a:r>
                        <a:rPr sz="600" spc="-10" dirty="0">
                          <a:solidFill>
                            <a:srgbClr val="1C1C1C"/>
                          </a:solidFill>
                          <a:latin typeface="Calibri"/>
                          <a:cs typeface="Calibri"/>
                        </a:rPr>
                        <a:t>Technique</a:t>
                      </a:r>
                      <a:endParaRPr sz="600">
                        <a:latin typeface="Calibri"/>
                        <a:cs typeface="Calibri"/>
                      </a:endParaRPr>
                    </a:p>
                  </a:txBody>
                  <a:tcPr marL="0" marR="0" marT="6018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r>
              <a:tr h="211282">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5565">
                        <a:lnSpc>
                          <a:spcPct val="100000"/>
                        </a:lnSpc>
                        <a:spcBef>
                          <a:spcPts val="290"/>
                        </a:spcBef>
                      </a:pPr>
                      <a:r>
                        <a:rPr sz="700" spc="-50" dirty="0">
                          <a:solidFill>
                            <a:srgbClr val="0A0A0A"/>
                          </a:solidFill>
                          <a:latin typeface="Courier New"/>
                          <a:cs typeface="Courier New"/>
                        </a:rPr>
                        <a:t>l2:S4:IlAM</a:t>
                      </a:r>
                      <a:endParaRPr sz="700">
                        <a:latin typeface="Courier New"/>
                        <a:cs typeface="Courier New"/>
                      </a:endParaRPr>
                    </a:p>
                  </a:txBody>
                  <a:tcPr marL="0" marR="0" marT="2511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66675">
                        <a:lnSpc>
                          <a:spcPct val="100000"/>
                        </a:lnSpc>
                        <a:spcBef>
                          <a:spcPts val="290"/>
                        </a:spcBef>
                      </a:pPr>
                      <a:r>
                        <a:rPr sz="700" spc="-25" dirty="0">
                          <a:latin typeface="Courier New"/>
                          <a:cs typeface="Courier New"/>
                        </a:rPr>
                        <a:t>29</a:t>
                      </a:r>
                      <a:endParaRPr sz="700">
                        <a:latin typeface="Courier New"/>
                        <a:cs typeface="Courier New"/>
                      </a:endParaRPr>
                    </a:p>
                  </a:txBody>
                  <a:tcPr marL="0" marR="0" marT="2511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80645">
                        <a:lnSpc>
                          <a:spcPct val="100000"/>
                        </a:lnSpc>
                        <a:spcBef>
                          <a:spcPts val="540"/>
                        </a:spcBef>
                      </a:pPr>
                      <a:r>
                        <a:rPr sz="600" spc="-25" dirty="0">
                          <a:latin typeface="Calibri"/>
                          <a:cs typeface="Calibri"/>
                        </a:rPr>
                        <a:t>24</a:t>
                      </a:r>
                      <a:endParaRPr sz="600">
                        <a:latin typeface="Calibri"/>
                        <a:cs typeface="Calibri"/>
                      </a:endParaRPr>
                    </a:p>
                  </a:txBody>
                  <a:tcPr marL="0" marR="0" marT="46759"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6835">
                        <a:lnSpc>
                          <a:spcPct val="100000"/>
                        </a:lnSpc>
                        <a:spcBef>
                          <a:spcPts val="440"/>
                        </a:spcBef>
                      </a:pPr>
                      <a:r>
                        <a:rPr sz="600" spc="25" dirty="0">
                          <a:solidFill>
                            <a:srgbClr val="424242"/>
                          </a:solidFill>
                          <a:latin typeface="Times New Roman"/>
                          <a:cs typeface="Times New Roman"/>
                        </a:rPr>
                        <a:t>18</a:t>
                      </a:r>
                      <a:endParaRPr sz="600">
                        <a:latin typeface="Times New Roman"/>
                        <a:cs typeface="Times New Roman"/>
                      </a:endParaRPr>
                    </a:p>
                  </a:txBody>
                  <a:tcPr marL="0" marR="0" marT="3810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0485">
                        <a:lnSpc>
                          <a:spcPct val="100000"/>
                        </a:lnSpc>
                        <a:spcBef>
                          <a:spcPts val="500"/>
                        </a:spcBef>
                      </a:pPr>
                      <a:r>
                        <a:rPr sz="600" dirty="0">
                          <a:solidFill>
                            <a:srgbClr val="111111"/>
                          </a:solidFill>
                          <a:latin typeface="Calibri"/>
                          <a:cs typeface="Calibri"/>
                        </a:rPr>
                        <a:t>107kmph</a:t>
                      </a:r>
                      <a:r>
                        <a:rPr sz="600" spc="185" dirty="0">
                          <a:solidFill>
                            <a:srgbClr val="111111"/>
                          </a:solidFill>
                          <a:latin typeface="Calibri"/>
                          <a:cs typeface="Calibri"/>
                        </a:rPr>
                        <a:t> </a:t>
                      </a:r>
                      <a:r>
                        <a:rPr sz="600" dirty="0">
                          <a:solidFill>
                            <a:srgbClr val="2A2A2A"/>
                          </a:solidFill>
                          <a:latin typeface="Calibri"/>
                          <a:cs typeface="Calibri"/>
                        </a:rPr>
                        <a:t>/</a:t>
                      </a:r>
                      <a:r>
                        <a:rPr sz="600" spc="185" dirty="0">
                          <a:solidFill>
                            <a:srgbClr val="2A2A2A"/>
                          </a:solidFill>
                          <a:latin typeface="Calibri"/>
                          <a:cs typeface="Calibri"/>
                        </a:rPr>
                        <a:t> </a:t>
                      </a:r>
                      <a:r>
                        <a:rPr sz="600" dirty="0">
                          <a:solidFill>
                            <a:srgbClr val="1D1D1D"/>
                          </a:solidFill>
                          <a:latin typeface="Calibri"/>
                          <a:cs typeface="Calibri"/>
                        </a:rPr>
                        <a:t>3.264</a:t>
                      </a:r>
                      <a:r>
                        <a:rPr sz="600" spc="125" dirty="0">
                          <a:solidFill>
                            <a:srgbClr val="1D1D1D"/>
                          </a:solidFill>
                          <a:latin typeface="Calibri"/>
                          <a:cs typeface="Calibri"/>
                        </a:rPr>
                        <a:t> </a:t>
                      </a:r>
                      <a:r>
                        <a:rPr sz="600" spc="-25" dirty="0">
                          <a:solidFill>
                            <a:srgbClr val="1A1A1A"/>
                          </a:solidFill>
                          <a:latin typeface="Calibri"/>
                          <a:cs typeface="Calibri"/>
                        </a:rPr>
                        <a:t>km</a:t>
                      </a:r>
                      <a:endParaRPr sz="600">
                        <a:latin typeface="Calibri"/>
                        <a:cs typeface="Calibri"/>
                      </a:endParaRPr>
                    </a:p>
                  </a:txBody>
                  <a:tcPr marL="0" marR="0" marT="43295"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R="263525" algn="r">
                        <a:lnSpc>
                          <a:spcPct val="100000"/>
                        </a:lnSpc>
                        <a:spcBef>
                          <a:spcPts val="500"/>
                        </a:spcBef>
                      </a:pPr>
                      <a:r>
                        <a:rPr sz="600" spc="55" dirty="0">
                          <a:latin typeface="Calibri"/>
                          <a:cs typeface="Calibri"/>
                        </a:rPr>
                        <a:t>Smooth</a:t>
                      </a:r>
                      <a:endParaRPr sz="600">
                        <a:latin typeface="Calibri"/>
                        <a:cs typeface="Calibri"/>
                      </a:endParaRPr>
                    </a:p>
                  </a:txBody>
                  <a:tcPr marL="0" marR="0" marT="43295"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r>
              <a:tr h="215611">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80010">
                        <a:lnSpc>
                          <a:spcPct val="100000"/>
                        </a:lnSpc>
                        <a:spcBef>
                          <a:spcPts val="440"/>
                        </a:spcBef>
                      </a:pPr>
                      <a:r>
                        <a:rPr sz="700" spc="-25" dirty="0">
                          <a:solidFill>
                            <a:srgbClr val="161616"/>
                          </a:solidFill>
                          <a:latin typeface="Calibri"/>
                          <a:cs typeface="Calibri"/>
                        </a:rPr>
                        <a:t>2S</a:t>
                      </a:r>
                      <a:endParaRPr sz="700">
                        <a:latin typeface="Calibri"/>
                        <a:cs typeface="Calibri"/>
                      </a:endParaRPr>
                    </a:p>
                  </a:txBody>
                  <a:tcPr marL="0" marR="0" marT="3810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6835">
                        <a:lnSpc>
                          <a:spcPct val="100000"/>
                        </a:lnSpc>
                        <a:spcBef>
                          <a:spcPts val="520"/>
                        </a:spcBef>
                      </a:pPr>
                      <a:r>
                        <a:rPr sz="600" spc="-25" dirty="0">
                          <a:latin typeface="Calibri"/>
                          <a:cs typeface="Calibri"/>
                        </a:rPr>
                        <a:t>14</a:t>
                      </a:r>
                      <a:endParaRPr sz="600">
                        <a:latin typeface="Calibri"/>
                        <a:cs typeface="Calibri"/>
                      </a:endParaRPr>
                    </a:p>
                  </a:txBody>
                  <a:tcPr marL="0" marR="0" marT="45027"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69850">
                        <a:lnSpc>
                          <a:spcPct val="100000"/>
                        </a:lnSpc>
                        <a:spcBef>
                          <a:spcPts val="500"/>
                        </a:spcBef>
                      </a:pPr>
                      <a:r>
                        <a:rPr sz="700" spc="10" dirty="0">
                          <a:latin typeface="Calibri"/>
                          <a:cs typeface="Calibri"/>
                        </a:rPr>
                        <a:t>109kmph</a:t>
                      </a:r>
                      <a:r>
                        <a:rPr sz="700" spc="80" dirty="0">
                          <a:latin typeface="Calibri"/>
                          <a:cs typeface="Calibri"/>
                        </a:rPr>
                        <a:t> </a:t>
                      </a:r>
                      <a:r>
                        <a:rPr sz="700" spc="10" dirty="0">
                          <a:latin typeface="Calibri"/>
                          <a:cs typeface="Calibri"/>
                        </a:rPr>
                        <a:t>/</a:t>
                      </a:r>
                      <a:r>
                        <a:rPr sz="700" spc="25" dirty="0">
                          <a:latin typeface="Calibri"/>
                          <a:cs typeface="Calibri"/>
                        </a:rPr>
                        <a:t> </a:t>
                      </a:r>
                      <a:r>
                        <a:rPr sz="700" spc="10" dirty="0">
                          <a:latin typeface="Calibri"/>
                          <a:cs typeface="Calibri"/>
                        </a:rPr>
                        <a:t>2.4z8</a:t>
                      </a:r>
                      <a:r>
                        <a:rPr sz="700" spc="-5" dirty="0">
                          <a:latin typeface="Calibri"/>
                          <a:cs typeface="Calibri"/>
                        </a:rPr>
                        <a:t> </a:t>
                      </a:r>
                      <a:r>
                        <a:rPr sz="700" spc="35" dirty="0">
                          <a:solidFill>
                            <a:srgbClr val="0F0F0F"/>
                          </a:solidFill>
                          <a:latin typeface="Calibri"/>
                          <a:cs typeface="Calibri"/>
                        </a:rPr>
                        <a:t>km</a:t>
                      </a:r>
                      <a:endParaRPr sz="700">
                        <a:latin typeface="Calibri"/>
                        <a:cs typeface="Calibri"/>
                      </a:endParaRPr>
                    </a:p>
                  </a:txBody>
                  <a:tcPr marL="0" marR="0" marT="43295"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R="266700" algn="r">
                        <a:lnSpc>
                          <a:spcPct val="100000"/>
                        </a:lnSpc>
                        <a:spcBef>
                          <a:spcPts val="500"/>
                        </a:spcBef>
                      </a:pPr>
                      <a:r>
                        <a:rPr sz="700" spc="-10" dirty="0">
                          <a:latin typeface="Calibri"/>
                          <a:cs typeface="Calibri"/>
                        </a:rPr>
                        <a:t>Smooth</a:t>
                      </a:r>
                      <a:endParaRPr sz="700">
                        <a:latin typeface="Calibri"/>
                        <a:cs typeface="Calibri"/>
                      </a:endParaRPr>
                    </a:p>
                  </a:txBody>
                  <a:tcPr marL="0" marR="0" marT="43295"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r>
              <a:tr h="293976">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0485">
                        <a:lnSpc>
                          <a:spcPct val="100000"/>
                        </a:lnSpc>
                        <a:spcBef>
                          <a:spcPts val="490"/>
                        </a:spcBef>
                      </a:pPr>
                      <a:r>
                        <a:rPr sz="600" spc="-100" dirty="0">
                          <a:solidFill>
                            <a:srgbClr val="131313"/>
                          </a:solidFill>
                          <a:latin typeface="Consolas"/>
                          <a:cs typeface="Consolas"/>
                        </a:rPr>
                        <a:t>l:1</a:t>
                      </a:r>
                      <a:r>
                        <a:rPr sz="600" spc="-40" dirty="0">
                          <a:solidFill>
                            <a:srgbClr val="131313"/>
                          </a:solidFill>
                          <a:latin typeface="Consolas"/>
                          <a:cs typeface="Consolas"/>
                        </a:rPr>
                        <a:t> </a:t>
                      </a:r>
                      <a:r>
                        <a:rPr sz="600" spc="-10" dirty="0">
                          <a:solidFill>
                            <a:srgbClr val="131313"/>
                          </a:solidFill>
                          <a:latin typeface="Consolas"/>
                          <a:cs typeface="Consolas"/>
                        </a:rPr>
                        <a:t>:14Ah#</a:t>
                      </a:r>
                      <a:endParaRPr sz="600">
                        <a:latin typeface="Consolas"/>
                        <a:cs typeface="Consolas"/>
                      </a:endParaRPr>
                    </a:p>
                  </a:txBody>
                  <a:tcPr marL="0" marR="0" marT="4243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66675">
                        <a:lnSpc>
                          <a:spcPct val="100000"/>
                        </a:lnSpc>
                        <a:spcBef>
                          <a:spcPts val="490"/>
                        </a:spcBef>
                      </a:pPr>
                      <a:r>
                        <a:rPr sz="600" spc="-25" dirty="0">
                          <a:latin typeface="Consolas"/>
                          <a:cs typeface="Consolas"/>
                        </a:rPr>
                        <a:t>14</a:t>
                      </a:r>
                      <a:endParaRPr sz="600">
                        <a:latin typeface="Consolas"/>
                        <a:cs typeface="Consolas"/>
                      </a:endParaRPr>
                    </a:p>
                  </a:txBody>
                  <a:tcPr marL="0" marR="0" marT="4243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4930">
                        <a:lnSpc>
                          <a:spcPct val="100000"/>
                        </a:lnSpc>
                        <a:spcBef>
                          <a:spcPts val="459"/>
                        </a:spcBef>
                      </a:pPr>
                      <a:r>
                        <a:rPr sz="600" spc="-25" dirty="0">
                          <a:solidFill>
                            <a:srgbClr val="0F0F0F"/>
                          </a:solidFill>
                          <a:latin typeface="Consolas"/>
                          <a:cs typeface="Consolas"/>
                        </a:rPr>
                        <a:t>14</a:t>
                      </a:r>
                      <a:endParaRPr sz="600">
                        <a:latin typeface="Consolas"/>
                        <a:cs typeface="Consolas"/>
                      </a:endParaRPr>
                    </a:p>
                  </a:txBody>
                  <a:tcPr marL="0" marR="0" marT="3983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3025">
                        <a:lnSpc>
                          <a:spcPct val="100000"/>
                        </a:lnSpc>
                        <a:spcBef>
                          <a:spcPts val="490"/>
                        </a:spcBef>
                      </a:pPr>
                      <a:r>
                        <a:rPr sz="600" spc="-25" dirty="0">
                          <a:latin typeface="Times New Roman"/>
                          <a:cs typeface="Times New Roman"/>
                        </a:rPr>
                        <a:t>15</a:t>
                      </a:r>
                      <a:endParaRPr sz="600">
                        <a:latin typeface="Times New Roman"/>
                        <a:cs typeface="Times New Roman"/>
                      </a:endParaRPr>
                    </a:p>
                  </a:txBody>
                  <a:tcPr marL="0" marR="0" marT="4243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66040">
                        <a:lnSpc>
                          <a:spcPct val="100000"/>
                        </a:lnSpc>
                        <a:spcBef>
                          <a:spcPts val="500"/>
                        </a:spcBef>
                      </a:pPr>
                      <a:r>
                        <a:rPr sz="700" dirty="0">
                          <a:solidFill>
                            <a:srgbClr val="111111"/>
                          </a:solidFill>
                          <a:latin typeface="Calibri"/>
                          <a:cs typeface="Calibri"/>
                        </a:rPr>
                        <a:t>108kmph</a:t>
                      </a:r>
                      <a:r>
                        <a:rPr sz="700" spc="50" dirty="0">
                          <a:solidFill>
                            <a:srgbClr val="111111"/>
                          </a:solidFill>
                          <a:latin typeface="Calibri"/>
                          <a:cs typeface="Calibri"/>
                        </a:rPr>
                        <a:t> </a:t>
                      </a:r>
                      <a:r>
                        <a:rPr sz="700" dirty="0">
                          <a:solidFill>
                            <a:srgbClr val="0E0E0E"/>
                          </a:solidFill>
                          <a:latin typeface="Calibri"/>
                          <a:cs typeface="Calibri"/>
                        </a:rPr>
                        <a:t>/</a:t>
                      </a:r>
                      <a:r>
                        <a:rPr sz="700" spc="40" dirty="0">
                          <a:solidFill>
                            <a:srgbClr val="0E0E0E"/>
                          </a:solidFill>
                          <a:latin typeface="Calibri"/>
                          <a:cs typeface="Calibri"/>
                        </a:rPr>
                        <a:t> </a:t>
                      </a:r>
                      <a:r>
                        <a:rPr sz="700" dirty="0">
                          <a:latin typeface="Calibri"/>
                          <a:cs typeface="Calibri"/>
                        </a:rPr>
                        <a:t>3.171</a:t>
                      </a:r>
                      <a:r>
                        <a:rPr sz="700" spc="40" dirty="0">
                          <a:latin typeface="Calibri"/>
                          <a:cs typeface="Calibri"/>
                        </a:rPr>
                        <a:t> </a:t>
                      </a:r>
                      <a:r>
                        <a:rPr sz="700" spc="50" dirty="0">
                          <a:solidFill>
                            <a:srgbClr val="1C1C1C"/>
                          </a:solidFill>
                          <a:latin typeface="Calibri"/>
                          <a:cs typeface="Calibri"/>
                        </a:rPr>
                        <a:t>km</a:t>
                      </a:r>
                      <a:endParaRPr sz="700">
                        <a:latin typeface="Calibri"/>
                        <a:cs typeface="Calibri"/>
                      </a:endParaRPr>
                    </a:p>
                  </a:txBody>
                  <a:tcPr marL="0" marR="0" marT="43295"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R="261620" algn="r">
                        <a:lnSpc>
                          <a:spcPct val="100000"/>
                        </a:lnSpc>
                        <a:spcBef>
                          <a:spcPts val="500"/>
                        </a:spcBef>
                      </a:pPr>
                      <a:r>
                        <a:rPr sz="700" spc="-10" dirty="0">
                          <a:latin typeface="Calibri"/>
                          <a:cs typeface="Calibri"/>
                        </a:rPr>
                        <a:t>Smooth</a:t>
                      </a:r>
                      <a:endParaRPr sz="700">
                        <a:latin typeface="Calibri"/>
                        <a:cs typeface="Calibri"/>
                      </a:endParaRPr>
                    </a:p>
                  </a:txBody>
                  <a:tcPr marL="0" marR="0" marT="43295"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r>
              <a:tr h="209117">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66040">
                        <a:lnSpc>
                          <a:spcPct val="100000"/>
                        </a:lnSpc>
                        <a:spcBef>
                          <a:spcPts val="445"/>
                        </a:spcBef>
                      </a:pPr>
                      <a:r>
                        <a:rPr sz="700" dirty="0">
                          <a:solidFill>
                            <a:srgbClr val="111111"/>
                          </a:solidFill>
                          <a:latin typeface="Calibri"/>
                          <a:cs typeface="Calibri"/>
                        </a:rPr>
                        <a:t>1:46:36</a:t>
                      </a:r>
                      <a:r>
                        <a:rPr sz="700" spc="100" dirty="0">
                          <a:solidFill>
                            <a:srgbClr val="111111"/>
                          </a:solidFill>
                          <a:latin typeface="Calibri"/>
                          <a:cs typeface="Calibri"/>
                        </a:rPr>
                        <a:t> </a:t>
                      </a:r>
                      <a:r>
                        <a:rPr sz="700" spc="45" dirty="0">
                          <a:solidFill>
                            <a:srgbClr val="2B2B2B"/>
                          </a:solidFill>
                          <a:latin typeface="Calibri"/>
                          <a:cs typeface="Calibri"/>
                        </a:rPr>
                        <a:t>AM</a:t>
                      </a:r>
                      <a:endParaRPr sz="700">
                        <a:latin typeface="Calibri"/>
                        <a:cs typeface="Calibri"/>
                      </a:endParaRPr>
                    </a:p>
                  </a:txBody>
                  <a:tcPr marL="0" marR="0" marT="38533"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60960">
                        <a:lnSpc>
                          <a:spcPct val="100000"/>
                        </a:lnSpc>
                        <a:spcBef>
                          <a:spcPts val="445"/>
                        </a:spcBef>
                      </a:pPr>
                      <a:r>
                        <a:rPr sz="700" spc="-25" dirty="0">
                          <a:latin typeface="Calibri"/>
                          <a:cs typeface="Calibri"/>
                        </a:rPr>
                        <a:t>33</a:t>
                      </a:r>
                      <a:endParaRPr sz="700">
                        <a:latin typeface="Calibri"/>
                        <a:cs typeface="Calibri"/>
                      </a:endParaRPr>
                    </a:p>
                  </a:txBody>
                  <a:tcPr marL="0" marR="0" marT="38533"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3025">
                        <a:lnSpc>
                          <a:spcPct val="100000"/>
                        </a:lnSpc>
                        <a:spcBef>
                          <a:spcPts val="515"/>
                        </a:spcBef>
                      </a:pPr>
                      <a:r>
                        <a:rPr lang="en-US" sz="600" spc="40" dirty="0" smtClean="0">
                          <a:latin typeface="Calibri"/>
                          <a:cs typeface="Calibri"/>
                        </a:rPr>
                        <a:t>  </a:t>
                      </a:r>
                      <a:r>
                        <a:rPr sz="600" spc="40" smtClean="0">
                          <a:latin typeface="Calibri"/>
                          <a:cs typeface="Calibri"/>
                        </a:rPr>
                        <a:t>25</a:t>
                      </a:r>
                      <a:endParaRPr sz="600">
                        <a:latin typeface="Calibri"/>
                        <a:cs typeface="Calibri"/>
                      </a:endParaRPr>
                    </a:p>
                  </a:txBody>
                  <a:tcPr marL="0" marR="0" marT="44594"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a:lnSpc>
                          <a:spcPct val="100000"/>
                        </a:lnSpc>
                      </a:pPr>
                      <a:r>
                        <a:rPr lang="en-US" sz="700" dirty="0" smtClean="0">
                          <a:latin typeface="Times New Roman"/>
                          <a:cs typeface="Times New Roman"/>
                        </a:rPr>
                        <a:t> 20</a:t>
                      </a: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66040">
                        <a:lnSpc>
                          <a:spcPct val="100000"/>
                        </a:lnSpc>
                        <a:spcBef>
                          <a:spcPts val="475"/>
                        </a:spcBef>
                      </a:pPr>
                      <a:r>
                        <a:rPr sz="700" smtClean="0">
                          <a:latin typeface="Calibri"/>
                          <a:cs typeface="Calibri"/>
                        </a:rPr>
                        <a:t>1</a:t>
                      </a:r>
                      <a:r>
                        <a:rPr lang="en-US" sz="700" dirty="0" smtClean="0">
                          <a:latin typeface="Calibri"/>
                          <a:cs typeface="Calibri"/>
                        </a:rPr>
                        <a:t>  </a:t>
                      </a:r>
                      <a:r>
                        <a:rPr sz="700" smtClean="0">
                          <a:latin typeface="Calibri"/>
                          <a:cs typeface="Calibri"/>
                        </a:rPr>
                        <a:t>08kmph</a:t>
                      </a:r>
                      <a:r>
                        <a:rPr sz="700" spc="45" smtClean="0">
                          <a:latin typeface="Calibri"/>
                          <a:cs typeface="Calibri"/>
                        </a:rPr>
                        <a:t> </a:t>
                      </a:r>
                      <a:r>
                        <a:rPr sz="700" dirty="0">
                          <a:solidFill>
                            <a:srgbClr val="111111"/>
                          </a:solidFill>
                          <a:latin typeface="Calibri"/>
                          <a:cs typeface="Calibri"/>
                        </a:rPr>
                        <a:t>/</a:t>
                      </a:r>
                      <a:r>
                        <a:rPr sz="700" spc="40" dirty="0">
                          <a:solidFill>
                            <a:srgbClr val="111111"/>
                          </a:solidFill>
                          <a:latin typeface="Calibri"/>
                          <a:cs typeface="Calibri"/>
                        </a:rPr>
                        <a:t> </a:t>
                      </a:r>
                      <a:r>
                        <a:rPr sz="700" dirty="0">
                          <a:solidFill>
                            <a:srgbClr val="111111"/>
                          </a:solidFill>
                          <a:latin typeface="Calibri"/>
                          <a:cs typeface="Calibri"/>
                        </a:rPr>
                        <a:t>3.7B</a:t>
                      </a:r>
                      <a:r>
                        <a:rPr sz="700" spc="155" dirty="0">
                          <a:solidFill>
                            <a:srgbClr val="111111"/>
                          </a:solidFill>
                          <a:latin typeface="Calibri"/>
                          <a:cs typeface="Calibri"/>
                        </a:rPr>
                        <a:t>  </a:t>
                      </a:r>
                      <a:r>
                        <a:rPr sz="700" spc="50" dirty="0">
                          <a:solidFill>
                            <a:srgbClr val="0C0C0C"/>
                          </a:solidFill>
                          <a:latin typeface="Calibri"/>
                          <a:cs typeface="Calibri"/>
                        </a:rPr>
                        <a:t>km</a:t>
                      </a:r>
                      <a:endParaRPr sz="700">
                        <a:latin typeface="Calibri"/>
                        <a:cs typeface="Calibri"/>
                      </a:endParaRPr>
                    </a:p>
                  </a:txBody>
                  <a:tcPr marL="0" marR="0" marT="4113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R="271145" algn="r">
                        <a:lnSpc>
                          <a:spcPct val="100000"/>
                        </a:lnSpc>
                        <a:spcBef>
                          <a:spcPts val="475"/>
                        </a:spcBef>
                      </a:pPr>
                      <a:r>
                        <a:rPr sz="700" spc="5" dirty="0">
                          <a:solidFill>
                            <a:srgbClr val="575757"/>
                          </a:solidFill>
                          <a:latin typeface="Calibri"/>
                          <a:cs typeface="Calibri"/>
                        </a:rPr>
                        <a:t>g</a:t>
                      </a:r>
                      <a:endParaRPr sz="700">
                        <a:latin typeface="Calibri"/>
                        <a:cs typeface="Calibri"/>
                      </a:endParaRPr>
                    </a:p>
                  </a:txBody>
                  <a:tcPr marL="0" marR="0" marT="41131"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r>
              <a:tr h="248516">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57785">
                        <a:lnSpc>
                          <a:spcPct val="100000"/>
                        </a:lnSpc>
                        <a:spcBef>
                          <a:spcPts val="445"/>
                        </a:spcBef>
                      </a:pPr>
                      <a:r>
                        <a:rPr sz="700" spc="-65" dirty="0">
                          <a:solidFill>
                            <a:srgbClr val="080808"/>
                          </a:solidFill>
                          <a:latin typeface="Courier New"/>
                          <a:cs typeface="Courier New"/>
                        </a:rPr>
                        <a:t>2:07-</a:t>
                      </a:r>
                      <a:r>
                        <a:rPr sz="700" spc="-25" dirty="0">
                          <a:solidFill>
                            <a:srgbClr val="080808"/>
                          </a:solidFill>
                          <a:latin typeface="Courier New"/>
                          <a:cs typeface="Courier New"/>
                        </a:rPr>
                        <a:t>5AM</a:t>
                      </a:r>
                      <a:endParaRPr sz="700">
                        <a:latin typeface="Courier New"/>
                        <a:cs typeface="Courier New"/>
                      </a:endParaRPr>
                    </a:p>
                  </a:txBody>
                  <a:tcPr marL="0" marR="0" marT="38533"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47625">
                        <a:lnSpc>
                          <a:spcPct val="100000"/>
                        </a:lnSpc>
                        <a:spcBef>
                          <a:spcPts val="445"/>
                        </a:spcBef>
                      </a:pPr>
                      <a:r>
                        <a:rPr sz="700" spc="-25" dirty="0">
                          <a:solidFill>
                            <a:srgbClr val="2D2D2D"/>
                          </a:solidFill>
                          <a:latin typeface="Courier New"/>
                          <a:cs typeface="Courier New"/>
                        </a:rPr>
                        <a:t>14</a:t>
                      </a:r>
                      <a:endParaRPr sz="700">
                        <a:latin typeface="Courier New"/>
                        <a:cs typeface="Courier New"/>
                      </a:endParaRPr>
                    </a:p>
                  </a:txBody>
                  <a:tcPr marL="0" marR="0" marT="38533"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2390">
                        <a:lnSpc>
                          <a:spcPct val="100000"/>
                        </a:lnSpc>
                        <a:spcBef>
                          <a:spcPts val="535"/>
                        </a:spcBef>
                      </a:pPr>
                      <a:r>
                        <a:rPr sz="600" spc="-25" dirty="0">
                          <a:solidFill>
                            <a:srgbClr val="0F0F0F"/>
                          </a:solidFill>
                          <a:latin typeface="Calibri"/>
                          <a:cs typeface="Calibri"/>
                        </a:rPr>
                        <a:t>14</a:t>
                      </a:r>
                      <a:endParaRPr sz="600">
                        <a:latin typeface="Calibri"/>
                        <a:cs typeface="Calibri"/>
                      </a:endParaRPr>
                    </a:p>
                  </a:txBody>
                  <a:tcPr marL="0" marR="0" marT="46326"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71755">
                        <a:lnSpc>
                          <a:spcPct val="100000"/>
                        </a:lnSpc>
                        <a:spcBef>
                          <a:spcPts val="484"/>
                        </a:spcBef>
                      </a:pPr>
                      <a:r>
                        <a:rPr sz="700" spc="-25" dirty="0">
                          <a:solidFill>
                            <a:srgbClr val="0E0E0E"/>
                          </a:solidFill>
                          <a:latin typeface="Consolas"/>
                          <a:cs typeface="Consolas"/>
                        </a:rPr>
                        <a:t>13</a:t>
                      </a:r>
                      <a:endParaRPr sz="700">
                        <a:latin typeface="Consolas"/>
                        <a:cs typeface="Consolas"/>
                      </a:endParaRPr>
                    </a:p>
                  </a:txBody>
                  <a:tcPr marL="0" marR="0" marT="41996"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a:lnSpc>
                          <a:spcPct val="100000"/>
                        </a:lnSpc>
                      </a:pPr>
                      <a:endParaRPr sz="700">
                        <a:latin typeface="Times New Roman"/>
                        <a:cs typeface="Times New Roman"/>
                      </a:endParaRPr>
                    </a:p>
                  </a:txBody>
                  <a:tcPr marL="0" marR="0" marT="0"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L="62230">
                        <a:lnSpc>
                          <a:spcPct val="100000"/>
                        </a:lnSpc>
                        <a:spcBef>
                          <a:spcPts val="545"/>
                        </a:spcBef>
                      </a:pPr>
                      <a:r>
                        <a:rPr sz="700" dirty="0">
                          <a:latin typeface="Calibri"/>
                          <a:cs typeface="Calibri"/>
                        </a:rPr>
                        <a:t>1fBkmph</a:t>
                      </a:r>
                      <a:r>
                        <a:rPr sz="700" spc="125" dirty="0">
                          <a:latin typeface="Calibri"/>
                          <a:cs typeface="Calibri"/>
                        </a:rPr>
                        <a:t> </a:t>
                      </a:r>
                      <a:r>
                        <a:rPr sz="700" dirty="0">
                          <a:solidFill>
                            <a:srgbClr val="494949"/>
                          </a:solidFill>
                          <a:latin typeface="Calibri"/>
                          <a:cs typeface="Calibri"/>
                        </a:rPr>
                        <a:t>/</a:t>
                      </a:r>
                      <a:r>
                        <a:rPr sz="700" spc="110" dirty="0">
                          <a:solidFill>
                            <a:srgbClr val="494949"/>
                          </a:solidFill>
                          <a:latin typeface="Calibri"/>
                          <a:cs typeface="Calibri"/>
                        </a:rPr>
                        <a:t> </a:t>
                      </a:r>
                      <a:r>
                        <a:rPr sz="700" dirty="0">
                          <a:latin typeface="Calibri"/>
                          <a:cs typeface="Calibri"/>
                        </a:rPr>
                        <a:t>3.197</a:t>
                      </a:r>
                      <a:r>
                        <a:rPr sz="700" spc="80" dirty="0">
                          <a:latin typeface="Calibri"/>
                          <a:cs typeface="Calibri"/>
                        </a:rPr>
                        <a:t> </a:t>
                      </a:r>
                      <a:r>
                        <a:rPr sz="700" spc="-25" dirty="0">
                          <a:latin typeface="Calibri"/>
                          <a:cs typeface="Calibri"/>
                        </a:rPr>
                        <a:t>km</a:t>
                      </a:r>
                      <a:endParaRPr sz="700">
                        <a:latin typeface="Calibri"/>
                        <a:cs typeface="Calibri"/>
                      </a:endParaRPr>
                    </a:p>
                  </a:txBody>
                  <a:tcPr marL="0" marR="0" marT="47192"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c>
                  <a:txBody>
                    <a:bodyPr/>
                    <a:lstStyle/>
                    <a:p>
                      <a:pPr marR="276860" algn="r">
                        <a:lnSpc>
                          <a:spcPct val="100000"/>
                        </a:lnSpc>
                        <a:spcBef>
                          <a:spcPts val="545"/>
                        </a:spcBef>
                      </a:pPr>
                      <a:r>
                        <a:rPr sz="700" spc="-50" dirty="0">
                          <a:solidFill>
                            <a:srgbClr val="333333"/>
                          </a:solidFill>
                          <a:latin typeface="Calibri"/>
                          <a:cs typeface="Calibri"/>
                        </a:rPr>
                        <a:t>g</a:t>
                      </a:r>
                      <a:endParaRPr sz="700">
                        <a:latin typeface="Calibri"/>
                        <a:cs typeface="Calibri"/>
                      </a:endParaRPr>
                    </a:p>
                  </a:txBody>
                  <a:tcPr marL="0" marR="0" marT="47192" marB="0">
                    <a:lnL w="19050">
                      <a:solidFill>
                        <a:srgbClr val="676767"/>
                      </a:solidFill>
                      <a:prstDash val="solid"/>
                    </a:lnL>
                    <a:lnR w="19050">
                      <a:solidFill>
                        <a:srgbClr val="676767"/>
                      </a:solidFill>
                      <a:prstDash val="solid"/>
                    </a:lnR>
                    <a:lnT w="19050">
                      <a:solidFill>
                        <a:srgbClr val="676767"/>
                      </a:solidFill>
                      <a:prstDash val="solid"/>
                    </a:lnT>
                    <a:lnB w="19050">
                      <a:solidFill>
                        <a:srgbClr val="676767"/>
                      </a:solidFill>
                      <a:prstDash val="solid"/>
                    </a:lnB>
                  </a:tcPr>
                </a:tc>
              </a:tr>
            </a:tbl>
          </a:graphicData>
        </a:graphic>
      </p:graphicFrame>
      <p:graphicFrame>
        <p:nvGraphicFramePr>
          <p:cNvPr id="5" name="object 5"/>
          <p:cNvGraphicFramePr>
            <a:graphicFrameLocks noGrp="1"/>
          </p:cNvGraphicFramePr>
          <p:nvPr/>
        </p:nvGraphicFramePr>
        <p:xfrm>
          <a:off x="528084" y="3048866"/>
          <a:ext cx="8019675" cy="227734"/>
        </p:xfrm>
        <a:graphic>
          <a:graphicData uri="http://schemas.openxmlformats.org/drawingml/2006/table">
            <a:tbl>
              <a:tblPr firstRow="1" bandRow="1">
                <a:tableStyleId>{2D5ABB26-0587-4C30-8999-92F81FD0307C}</a:tableStyleId>
              </a:tblPr>
              <a:tblGrid>
                <a:gridCol w="2034241"/>
                <a:gridCol w="1933475"/>
                <a:gridCol w="1989331"/>
                <a:gridCol w="2062628"/>
              </a:tblGrid>
              <a:tr h="227734">
                <a:tc>
                  <a:txBody>
                    <a:bodyPr/>
                    <a:lstStyle/>
                    <a:p>
                      <a:pPr marL="81915">
                        <a:lnSpc>
                          <a:spcPct val="100000"/>
                        </a:lnSpc>
                        <a:spcBef>
                          <a:spcPts val="695"/>
                        </a:spcBef>
                      </a:pPr>
                      <a:r>
                        <a:rPr sz="600" spc="55" dirty="0">
                          <a:latin typeface="Calibri"/>
                          <a:cs typeface="Calibri"/>
                        </a:rPr>
                        <a:t>BPT</a:t>
                      </a:r>
                      <a:r>
                        <a:rPr sz="600" spc="160" dirty="0">
                          <a:latin typeface="Calibri"/>
                          <a:cs typeface="Calibri"/>
                        </a:rPr>
                        <a:t> </a:t>
                      </a:r>
                      <a:r>
                        <a:rPr sz="600" spc="114" dirty="0">
                          <a:solidFill>
                            <a:srgbClr val="606060"/>
                          </a:solidFill>
                          <a:latin typeface="Calibri"/>
                          <a:cs typeface="Calibri"/>
                        </a:rPr>
                        <a:t>@</a:t>
                      </a:r>
                      <a:r>
                        <a:rPr sz="600" spc="120" dirty="0">
                          <a:solidFill>
                            <a:srgbClr val="606060"/>
                          </a:solidFill>
                          <a:latin typeface="Calibri"/>
                          <a:cs typeface="Calibri"/>
                        </a:rPr>
                        <a:t> </a:t>
                      </a:r>
                      <a:r>
                        <a:rPr sz="600" spc="10" dirty="0">
                          <a:latin typeface="Calibri"/>
                          <a:cs typeface="Calibri"/>
                        </a:rPr>
                        <a:t>32:12:44</a:t>
                      </a:r>
                      <a:r>
                        <a:rPr sz="600" spc="114" dirty="0">
                          <a:latin typeface="Calibri"/>
                          <a:cs typeface="Calibri"/>
                        </a:rPr>
                        <a:t> </a:t>
                      </a:r>
                      <a:r>
                        <a:rPr sz="600" spc="20" dirty="0">
                          <a:solidFill>
                            <a:srgbClr val="161616"/>
                          </a:solidFill>
                          <a:latin typeface="Calibri"/>
                          <a:cs typeface="Calibri"/>
                        </a:rPr>
                        <a:t>AM</a:t>
                      </a:r>
                      <a:endParaRPr sz="600">
                        <a:latin typeface="Calibri"/>
                        <a:cs typeface="Calibri"/>
                      </a:endParaRPr>
                    </a:p>
                  </a:txBody>
                  <a:tcPr marL="0" marR="0" marT="60181"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marL="72390">
                        <a:lnSpc>
                          <a:spcPct val="100000"/>
                        </a:lnSpc>
                        <a:spcBef>
                          <a:spcPts val="844"/>
                        </a:spcBef>
                      </a:pPr>
                      <a:r>
                        <a:rPr sz="600" dirty="0">
                          <a:latin typeface="Calibri"/>
                          <a:cs typeface="Calibri"/>
                        </a:rPr>
                        <a:t>SPEEO</a:t>
                      </a:r>
                      <a:r>
                        <a:rPr sz="600" spc="170" dirty="0">
                          <a:latin typeface="Calibri"/>
                          <a:cs typeface="Calibri"/>
                        </a:rPr>
                        <a:t> </a:t>
                      </a:r>
                      <a:r>
                        <a:rPr sz="600" dirty="0">
                          <a:latin typeface="Calibri"/>
                          <a:cs typeface="Calibri"/>
                        </a:rPr>
                        <a:t>DROP:</a:t>
                      </a:r>
                      <a:r>
                        <a:rPr sz="600" spc="155" dirty="0">
                          <a:latin typeface="Calibri"/>
                          <a:cs typeface="Calibri"/>
                        </a:rPr>
                        <a:t> </a:t>
                      </a:r>
                      <a:r>
                        <a:rPr sz="600" dirty="0">
                          <a:latin typeface="Calibri"/>
                          <a:cs typeface="Calibri"/>
                        </a:rPr>
                        <a:t>74</a:t>
                      </a:r>
                      <a:r>
                        <a:rPr sz="600" spc="85" dirty="0">
                          <a:latin typeface="Calibri"/>
                          <a:cs typeface="Calibri"/>
                        </a:rPr>
                        <a:t> </a:t>
                      </a:r>
                      <a:r>
                        <a:rPr sz="600" dirty="0">
                          <a:latin typeface="Calibri"/>
                          <a:cs typeface="Calibri"/>
                        </a:rPr>
                        <a:t>-</a:t>
                      </a:r>
                      <a:r>
                        <a:rPr sz="600" spc="95" dirty="0">
                          <a:latin typeface="Calibri"/>
                          <a:cs typeface="Calibri"/>
                        </a:rPr>
                        <a:t> </a:t>
                      </a:r>
                      <a:r>
                        <a:rPr sz="600" spc="-25" dirty="0">
                          <a:latin typeface="Calibri"/>
                          <a:cs typeface="Calibri"/>
                        </a:rPr>
                        <a:t>24</a:t>
                      </a:r>
                      <a:endParaRPr sz="600">
                        <a:latin typeface="Calibri"/>
                        <a:cs typeface="Calibri"/>
                      </a:endParaRPr>
                    </a:p>
                  </a:txBody>
                  <a:tcPr marL="0" marR="0" marT="73169"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marL="69215">
                        <a:lnSpc>
                          <a:spcPct val="100000"/>
                        </a:lnSpc>
                        <a:spcBef>
                          <a:spcPts val="815"/>
                        </a:spcBef>
                      </a:pPr>
                      <a:r>
                        <a:rPr sz="600" dirty="0">
                          <a:solidFill>
                            <a:srgbClr val="313131"/>
                          </a:solidFill>
                          <a:latin typeface="Calibri"/>
                          <a:cs typeface="Calibri"/>
                        </a:rPr>
                        <a:t>BFT</a:t>
                      </a:r>
                      <a:r>
                        <a:rPr sz="600" spc="155" dirty="0">
                          <a:solidFill>
                            <a:srgbClr val="313131"/>
                          </a:solidFill>
                          <a:latin typeface="Calibri"/>
                          <a:cs typeface="Calibri"/>
                        </a:rPr>
                        <a:t> </a:t>
                      </a:r>
                      <a:r>
                        <a:rPr sz="600" dirty="0">
                          <a:solidFill>
                            <a:srgbClr val="727272"/>
                          </a:solidFill>
                          <a:latin typeface="Calibri"/>
                          <a:cs typeface="Calibri"/>
                        </a:rPr>
                        <a:t>@</a:t>
                      </a:r>
                      <a:r>
                        <a:rPr sz="600" spc="160" dirty="0">
                          <a:solidFill>
                            <a:srgbClr val="727272"/>
                          </a:solidFill>
                          <a:latin typeface="Calibri"/>
                          <a:cs typeface="Calibri"/>
                        </a:rPr>
                        <a:t> </a:t>
                      </a:r>
                      <a:r>
                        <a:rPr sz="600" dirty="0">
                          <a:solidFill>
                            <a:srgbClr val="0C0C0C"/>
                          </a:solidFill>
                          <a:latin typeface="Calibri"/>
                          <a:cs typeface="Calibri"/>
                        </a:rPr>
                        <a:t>12:06:51</a:t>
                      </a:r>
                      <a:r>
                        <a:rPr sz="600" spc="225" dirty="0">
                          <a:solidFill>
                            <a:srgbClr val="0C0C0C"/>
                          </a:solidFill>
                          <a:latin typeface="Calibri"/>
                          <a:cs typeface="Calibri"/>
                        </a:rPr>
                        <a:t> </a:t>
                      </a:r>
                      <a:r>
                        <a:rPr sz="600" spc="-25" dirty="0">
                          <a:solidFill>
                            <a:srgbClr val="494949"/>
                          </a:solidFill>
                          <a:latin typeface="Calibri"/>
                          <a:cs typeface="Calibri"/>
                        </a:rPr>
                        <a:t>AM</a:t>
                      </a:r>
                      <a:endParaRPr sz="600">
                        <a:latin typeface="Calibri"/>
                        <a:cs typeface="Calibri"/>
                      </a:endParaRPr>
                    </a:p>
                  </a:txBody>
                  <a:tcPr marL="0" marR="0" marT="70572"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c>
                  <a:txBody>
                    <a:bodyPr/>
                    <a:lstStyle/>
                    <a:p>
                      <a:pPr>
                        <a:lnSpc>
                          <a:spcPct val="100000"/>
                        </a:lnSpc>
                      </a:pPr>
                      <a:endParaRPr sz="700">
                        <a:latin typeface="Times New Roman"/>
                        <a:cs typeface="Times New Roman"/>
                      </a:endParaRPr>
                    </a:p>
                  </a:txBody>
                  <a:tcPr marL="0" marR="0" marT="0" marB="0">
                    <a:lnL w="9525">
                      <a:solidFill>
                        <a:srgbClr val="67676B"/>
                      </a:solidFill>
                      <a:prstDash val="solid"/>
                    </a:lnL>
                    <a:lnR w="9525">
                      <a:solidFill>
                        <a:srgbClr val="67676B"/>
                      </a:solidFill>
                      <a:prstDash val="solid"/>
                    </a:lnR>
                    <a:lnT w="9525">
                      <a:solidFill>
                        <a:srgbClr val="67676B"/>
                      </a:solidFill>
                      <a:prstDash val="solid"/>
                    </a:lnT>
                    <a:lnB w="9525">
                      <a:solidFill>
                        <a:srgbClr val="67676B"/>
                      </a:solidFill>
                      <a:prstDash val="solid"/>
                    </a:lnB>
                  </a:tcPr>
                </a:tc>
              </a:tr>
            </a:tbl>
          </a:graphicData>
        </a:graphic>
      </p:graphicFrame>
      <p:graphicFrame>
        <p:nvGraphicFramePr>
          <p:cNvPr id="6" name="object 6"/>
          <p:cNvGraphicFramePr>
            <a:graphicFrameLocks noGrp="1"/>
          </p:cNvGraphicFramePr>
          <p:nvPr/>
        </p:nvGraphicFramePr>
        <p:xfrm>
          <a:off x="552894" y="1371600"/>
          <a:ext cx="7992034" cy="1518582"/>
        </p:xfrm>
        <a:graphic>
          <a:graphicData uri="http://schemas.openxmlformats.org/drawingml/2006/table">
            <a:tbl>
              <a:tblPr firstRow="1" bandRow="1">
                <a:tableStyleId>{2D5ABB26-0587-4C30-8999-92F81FD0307C}</a:tableStyleId>
              </a:tblPr>
              <a:tblGrid>
                <a:gridCol w="3790506"/>
                <a:gridCol w="4201528"/>
              </a:tblGrid>
              <a:tr h="237184">
                <a:tc>
                  <a:txBody>
                    <a:bodyPr/>
                    <a:lstStyle/>
                    <a:p>
                      <a:pPr marL="87630">
                        <a:lnSpc>
                          <a:spcPct val="100000"/>
                        </a:lnSpc>
                        <a:spcBef>
                          <a:spcPts val="309"/>
                        </a:spcBef>
                      </a:pPr>
                      <a:r>
                        <a:rPr sz="900" dirty="0">
                          <a:solidFill>
                            <a:srgbClr val="3F3F3F"/>
                          </a:solidFill>
                          <a:latin typeface="Calibri"/>
                          <a:cs typeface="Calibri"/>
                        </a:rPr>
                        <a:t>MPS</a:t>
                      </a:r>
                      <a:r>
                        <a:rPr sz="900" spc="-15" dirty="0">
                          <a:solidFill>
                            <a:srgbClr val="3F3F3F"/>
                          </a:solidFill>
                          <a:latin typeface="Calibri"/>
                          <a:cs typeface="Calibri"/>
                        </a:rPr>
                        <a:t> </a:t>
                      </a:r>
                      <a:r>
                        <a:rPr sz="900" dirty="0">
                          <a:solidFill>
                            <a:srgbClr val="111111"/>
                          </a:solidFill>
                          <a:latin typeface="Calibri"/>
                          <a:cs typeface="Calibri"/>
                        </a:rPr>
                        <a:t>attained:</a:t>
                      </a:r>
                      <a:r>
                        <a:rPr sz="900" spc="185" dirty="0">
                          <a:solidFill>
                            <a:srgbClr val="111111"/>
                          </a:solidFill>
                          <a:latin typeface="Calibri"/>
                          <a:cs typeface="Calibri"/>
                        </a:rPr>
                        <a:t>  </a:t>
                      </a:r>
                      <a:r>
                        <a:rPr sz="900" dirty="0">
                          <a:solidFill>
                            <a:srgbClr val="0C0C0C"/>
                          </a:solidFill>
                          <a:latin typeface="Calibri"/>
                          <a:cs typeface="Calibri"/>
                        </a:rPr>
                        <a:t>112</a:t>
                      </a:r>
                      <a:r>
                        <a:rPr sz="900" spc="-85" dirty="0">
                          <a:solidFill>
                            <a:srgbClr val="0C0C0C"/>
                          </a:solidFill>
                          <a:latin typeface="Calibri"/>
                          <a:cs typeface="Calibri"/>
                        </a:rPr>
                        <a:t> </a:t>
                      </a:r>
                      <a:r>
                        <a:rPr sz="900" spc="-20" dirty="0">
                          <a:solidFill>
                            <a:srgbClr val="0F0F0F"/>
                          </a:solidFill>
                          <a:latin typeface="Calibri"/>
                          <a:cs typeface="Calibri"/>
                        </a:rPr>
                        <a:t>kmph</a:t>
                      </a:r>
                      <a:endParaRPr sz="900">
                        <a:latin typeface="Calibri"/>
                        <a:cs typeface="Calibri"/>
                      </a:endParaRPr>
                    </a:p>
                  </a:txBody>
                  <a:tcPr marL="0" marR="0" marT="26842" marB="0">
                    <a:lnL w="9525">
                      <a:solidFill>
                        <a:srgbClr val="6B676B"/>
                      </a:solidFill>
                      <a:prstDash val="solid"/>
                    </a:lnL>
                    <a:lnR w="9525">
                      <a:solidFill>
                        <a:srgbClr val="6B676B"/>
                      </a:solidFill>
                      <a:prstDash val="solid"/>
                    </a:lnR>
                    <a:lnT w="9525">
                      <a:solidFill>
                        <a:srgbClr val="747477"/>
                      </a:solidFill>
                      <a:prstDash val="solid"/>
                    </a:lnT>
                    <a:lnB w="9525">
                      <a:solidFill>
                        <a:srgbClr val="6B676B"/>
                      </a:solidFill>
                      <a:prstDash val="solid"/>
                    </a:lnB>
                  </a:tcPr>
                </a:tc>
                <a:tc>
                  <a:txBody>
                    <a:bodyPr/>
                    <a:lstStyle/>
                    <a:p>
                      <a:pPr marL="73025">
                        <a:lnSpc>
                          <a:spcPct val="100000"/>
                        </a:lnSpc>
                        <a:spcBef>
                          <a:spcPts val="300"/>
                        </a:spcBef>
                      </a:pPr>
                      <a:r>
                        <a:rPr sz="800" dirty="0">
                          <a:solidFill>
                            <a:srgbClr val="1A1A1A"/>
                          </a:solidFill>
                          <a:latin typeface="Calibri"/>
                          <a:cs typeface="Calibri"/>
                        </a:rPr>
                        <a:t>Average</a:t>
                      </a:r>
                      <a:r>
                        <a:rPr sz="800" spc="175" dirty="0">
                          <a:solidFill>
                            <a:srgbClr val="1A1A1A"/>
                          </a:solidFill>
                          <a:latin typeface="Calibri"/>
                          <a:cs typeface="Calibri"/>
                        </a:rPr>
                        <a:t> </a:t>
                      </a:r>
                      <a:r>
                        <a:rPr sz="800" dirty="0">
                          <a:solidFill>
                            <a:srgbClr val="313131"/>
                          </a:solidFill>
                          <a:latin typeface="Calibri"/>
                          <a:cs typeface="Calibri"/>
                        </a:rPr>
                        <a:t>Speed:</a:t>
                      </a:r>
                      <a:r>
                        <a:rPr sz="800" spc="220" dirty="0">
                          <a:solidFill>
                            <a:srgbClr val="313131"/>
                          </a:solidFill>
                          <a:latin typeface="Calibri"/>
                          <a:cs typeface="Calibri"/>
                        </a:rPr>
                        <a:t>  </a:t>
                      </a:r>
                      <a:r>
                        <a:rPr sz="800" dirty="0">
                          <a:solidFill>
                            <a:srgbClr val="070707"/>
                          </a:solidFill>
                          <a:latin typeface="Calibri"/>
                          <a:cs typeface="Calibri"/>
                        </a:rPr>
                        <a:t>S3.97</a:t>
                      </a:r>
                      <a:r>
                        <a:rPr sz="800" spc="-10" dirty="0">
                          <a:solidFill>
                            <a:srgbClr val="070707"/>
                          </a:solidFill>
                          <a:latin typeface="Calibri"/>
                          <a:cs typeface="Calibri"/>
                        </a:rPr>
                        <a:t> </a:t>
                      </a:r>
                      <a:r>
                        <a:rPr sz="800" spc="50" dirty="0">
                          <a:solidFill>
                            <a:srgbClr val="1C1C1C"/>
                          </a:solidFill>
                          <a:latin typeface="Calibri"/>
                          <a:cs typeface="Calibri"/>
                        </a:rPr>
                        <a:t>kmph</a:t>
                      </a:r>
                      <a:endParaRPr sz="800">
                        <a:latin typeface="Calibri"/>
                        <a:cs typeface="Calibri"/>
                      </a:endParaRPr>
                    </a:p>
                  </a:txBody>
                  <a:tcPr marL="0" marR="0" marT="25977" marB="0">
                    <a:lnL w="9525">
                      <a:solidFill>
                        <a:srgbClr val="6B676B"/>
                      </a:solidFill>
                      <a:prstDash val="solid"/>
                    </a:lnL>
                    <a:lnR w="9525">
                      <a:solidFill>
                        <a:srgbClr val="6B676B"/>
                      </a:solidFill>
                      <a:prstDash val="solid"/>
                    </a:lnR>
                    <a:lnT w="9525">
                      <a:solidFill>
                        <a:srgbClr val="74747C"/>
                      </a:solidFill>
                      <a:prstDash val="solid"/>
                    </a:lnT>
                    <a:lnB w="9525">
                      <a:solidFill>
                        <a:srgbClr val="6B676B"/>
                      </a:solidFill>
                      <a:prstDash val="solid"/>
                    </a:lnB>
                  </a:tcPr>
                </a:tc>
              </a:tr>
              <a:tr h="222465">
                <a:tc>
                  <a:txBody>
                    <a:bodyPr/>
                    <a:lstStyle/>
                    <a:p>
                      <a:pPr marL="88900">
                        <a:lnSpc>
                          <a:spcPct val="100000"/>
                        </a:lnSpc>
                        <a:spcBef>
                          <a:spcPts val="105"/>
                        </a:spcBef>
                      </a:pPr>
                      <a:r>
                        <a:rPr sz="900" spc="-10" dirty="0">
                          <a:solidFill>
                            <a:srgbClr val="161616"/>
                          </a:solidFill>
                          <a:latin typeface="Calibri"/>
                          <a:cs typeface="Calibri"/>
                        </a:rPr>
                        <a:t>Total</a:t>
                      </a:r>
                      <a:r>
                        <a:rPr sz="900" spc="-5" dirty="0">
                          <a:solidFill>
                            <a:srgbClr val="161616"/>
                          </a:solidFill>
                          <a:latin typeface="Calibri"/>
                          <a:cs typeface="Calibri"/>
                        </a:rPr>
                        <a:t> </a:t>
                      </a:r>
                      <a:r>
                        <a:rPr sz="900" dirty="0">
                          <a:latin typeface="Calibri"/>
                          <a:cs typeface="Calibri"/>
                        </a:rPr>
                        <a:t>Distance:</a:t>
                      </a:r>
                      <a:r>
                        <a:rPr sz="900" spc="175" dirty="0">
                          <a:latin typeface="Calibri"/>
                          <a:cs typeface="Calibri"/>
                        </a:rPr>
                        <a:t>  </a:t>
                      </a:r>
                      <a:r>
                        <a:rPr sz="900" dirty="0">
                          <a:latin typeface="Calibri"/>
                          <a:cs typeface="Calibri"/>
                        </a:rPr>
                        <a:t>1Z9.9S</a:t>
                      </a:r>
                      <a:r>
                        <a:rPr sz="900" spc="-20" dirty="0">
                          <a:latin typeface="Calibri"/>
                          <a:cs typeface="Calibri"/>
                        </a:rPr>
                        <a:t> </a:t>
                      </a:r>
                      <a:r>
                        <a:rPr sz="900" spc="45" dirty="0">
                          <a:solidFill>
                            <a:srgbClr val="010101"/>
                          </a:solidFill>
                          <a:latin typeface="Calibri"/>
                          <a:cs typeface="Calibri"/>
                        </a:rPr>
                        <a:t>km</a:t>
                      </a:r>
                      <a:endParaRPr sz="900">
                        <a:latin typeface="Calibri"/>
                        <a:cs typeface="Calibri"/>
                      </a:endParaRPr>
                    </a:p>
                  </a:txBody>
                  <a:tcPr marL="0" marR="0" marT="9092" marB="0">
                    <a:lnL w="9525">
                      <a:solidFill>
                        <a:srgbClr val="6B676B"/>
                      </a:solidFill>
                      <a:prstDash val="solid"/>
                    </a:lnL>
                    <a:lnR w="9525">
                      <a:solidFill>
                        <a:srgbClr val="6B676B"/>
                      </a:solidFill>
                      <a:prstDash val="solid"/>
                    </a:lnR>
                    <a:lnT w="9525">
                      <a:solidFill>
                        <a:srgbClr val="6B676B"/>
                      </a:solidFill>
                      <a:prstDash val="solid"/>
                    </a:lnT>
                    <a:lnB w="9525">
                      <a:solidFill>
                        <a:srgbClr val="6B676B"/>
                      </a:solidFill>
                      <a:prstDash val="solid"/>
                    </a:lnB>
                  </a:tcPr>
                </a:tc>
                <a:tc>
                  <a:txBody>
                    <a:bodyPr/>
                    <a:lstStyle/>
                    <a:p>
                      <a:pPr marL="74295">
                        <a:lnSpc>
                          <a:spcPct val="100000"/>
                        </a:lnSpc>
                        <a:spcBef>
                          <a:spcPts val="40"/>
                        </a:spcBef>
                      </a:pPr>
                      <a:r>
                        <a:rPr sz="800" dirty="0">
                          <a:solidFill>
                            <a:srgbClr val="151515"/>
                          </a:solidFill>
                          <a:latin typeface="Calibri"/>
                          <a:cs typeface="Calibri"/>
                        </a:rPr>
                        <a:t>Total</a:t>
                      </a:r>
                      <a:r>
                        <a:rPr sz="800" spc="30" dirty="0">
                          <a:solidFill>
                            <a:srgbClr val="151515"/>
                          </a:solidFill>
                          <a:latin typeface="Calibri"/>
                          <a:cs typeface="Calibri"/>
                        </a:rPr>
                        <a:t> </a:t>
                      </a:r>
                      <a:r>
                        <a:rPr sz="800" dirty="0">
                          <a:solidFill>
                            <a:srgbClr val="333333"/>
                          </a:solidFill>
                          <a:latin typeface="Calibri"/>
                          <a:cs typeface="Calibri"/>
                        </a:rPr>
                        <a:t>Time:</a:t>
                      </a:r>
                      <a:r>
                        <a:rPr sz="800" spc="135" dirty="0">
                          <a:solidFill>
                            <a:srgbClr val="333333"/>
                          </a:solidFill>
                          <a:latin typeface="Calibri"/>
                          <a:cs typeface="Calibri"/>
                        </a:rPr>
                        <a:t>  </a:t>
                      </a:r>
                      <a:r>
                        <a:rPr sz="800" spc="-10" dirty="0">
                          <a:latin typeface="Calibri"/>
                          <a:cs typeface="Calibri"/>
                        </a:rPr>
                        <a:t>2:24:30</a:t>
                      </a:r>
                      <a:endParaRPr sz="800">
                        <a:latin typeface="Calibri"/>
                        <a:cs typeface="Calibri"/>
                      </a:endParaRPr>
                    </a:p>
                  </a:txBody>
                  <a:tcPr marL="0" marR="0" marT="3464" marB="0">
                    <a:lnL w="9525">
                      <a:solidFill>
                        <a:srgbClr val="6B676B"/>
                      </a:solidFill>
                      <a:prstDash val="solid"/>
                    </a:lnL>
                    <a:lnR w="9525">
                      <a:solidFill>
                        <a:srgbClr val="6B676B"/>
                      </a:solidFill>
                      <a:prstDash val="solid"/>
                    </a:lnR>
                    <a:lnT w="9525">
                      <a:solidFill>
                        <a:srgbClr val="6B676B"/>
                      </a:solidFill>
                      <a:prstDash val="solid"/>
                    </a:lnT>
                    <a:lnB w="9525">
                      <a:solidFill>
                        <a:srgbClr val="6B676B"/>
                      </a:solidFill>
                      <a:prstDash val="solid"/>
                    </a:lnB>
                  </a:tcPr>
                </a:tc>
              </a:tr>
              <a:tr h="481539">
                <a:tc>
                  <a:txBody>
                    <a:bodyPr/>
                    <a:lstStyle/>
                    <a:p>
                      <a:pPr marL="80645">
                        <a:lnSpc>
                          <a:spcPts val="1400"/>
                        </a:lnSpc>
                      </a:pPr>
                      <a:r>
                        <a:rPr sz="1200" baseline="9259" dirty="0">
                          <a:solidFill>
                            <a:srgbClr val="0F0F0F"/>
                          </a:solidFill>
                          <a:latin typeface="Calibri"/>
                          <a:cs typeface="Calibri"/>
                        </a:rPr>
                        <a:t>Distance</a:t>
                      </a:r>
                      <a:r>
                        <a:rPr sz="1200" spc="217" baseline="9259" dirty="0">
                          <a:solidFill>
                            <a:srgbClr val="0F0F0F"/>
                          </a:solidFill>
                          <a:latin typeface="Calibri"/>
                          <a:cs typeface="Calibri"/>
                        </a:rPr>
                        <a:t> </a:t>
                      </a:r>
                      <a:r>
                        <a:rPr sz="800" dirty="0">
                          <a:solidFill>
                            <a:srgbClr val="0C0C0C"/>
                          </a:solidFill>
                          <a:latin typeface="Calibri"/>
                          <a:cs typeface="Calibri"/>
                        </a:rPr>
                        <a:t>covered</a:t>
                      </a:r>
                      <a:r>
                        <a:rPr sz="800" spc="90" dirty="0">
                          <a:solidFill>
                            <a:srgbClr val="0C0C0C"/>
                          </a:solidFill>
                          <a:latin typeface="Calibri"/>
                          <a:cs typeface="Calibri"/>
                        </a:rPr>
                        <a:t> </a:t>
                      </a:r>
                      <a:r>
                        <a:rPr sz="800" dirty="0">
                          <a:solidFill>
                            <a:srgbClr val="1A1A1A"/>
                          </a:solidFill>
                          <a:latin typeface="Calibri"/>
                          <a:cs typeface="Calibri"/>
                        </a:rPr>
                        <a:t>at</a:t>
                      </a:r>
                      <a:r>
                        <a:rPr sz="800" spc="55" dirty="0">
                          <a:solidFill>
                            <a:srgbClr val="1A1A1A"/>
                          </a:solidFill>
                          <a:latin typeface="Calibri"/>
                          <a:cs typeface="Calibri"/>
                        </a:rPr>
                        <a:t> </a:t>
                      </a:r>
                      <a:r>
                        <a:rPr sz="800" dirty="0">
                          <a:solidFill>
                            <a:srgbClr val="131313"/>
                          </a:solidFill>
                          <a:latin typeface="Calibri"/>
                          <a:cs typeface="Calibri"/>
                        </a:rPr>
                        <a:t>near</a:t>
                      </a:r>
                      <a:r>
                        <a:rPr sz="800" spc="135" dirty="0">
                          <a:solidFill>
                            <a:srgbClr val="131313"/>
                          </a:solidFill>
                          <a:latin typeface="Calibri"/>
                          <a:cs typeface="Calibri"/>
                        </a:rPr>
                        <a:t> </a:t>
                      </a:r>
                      <a:r>
                        <a:rPr sz="800" dirty="0">
                          <a:solidFill>
                            <a:srgbClr val="313131"/>
                          </a:solidFill>
                          <a:latin typeface="Calibri"/>
                          <a:cs typeface="Calibri"/>
                        </a:rPr>
                        <a:t>MPS:</a:t>
                      </a:r>
                      <a:r>
                        <a:rPr sz="800" spc="475" dirty="0">
                          <a:solidFill>
                            <a:srgbClr val="313131"/>
                          </a:solidFill>
                          <a:latin typeface="Calibri"/>
                          <a:cs typeface="Calibri"/>
                        </a:rPr>
                        <a:t> </a:t>
                      </a:r>
                      <a:r>
                        <a:rPr sz="800" dirty="0">
                          <a:solidFill>
                            <a:srgbClr val="1A1A1A"/>
                          </a:solidFill>
                          <a:latin typeface="Calibri"/>
                          <a:cs typeface="Calibri"/>
                        </a:rPr>
                        <a:t>98.04</a:t>
                      </a:r>
                      <a:r>
                        <a:rPr sz="800" spc="120" dirty="0">
                          <a:solidFill>
                            <a:srgbClr val="1A1A1A"/>
                          </a:solidFill>
                          <a:latin typeface="Calibri"/>
                          <a:cs typeface="Calibri"/>
                        </a:rPr>
                        <a:t> </a:t>
                      </a:r>
                      <a:r>
                        <a:rPr sz="800" spc="50" dirty="0">
                          <a:solidFill>
                            <a:srgbClr val="1A1A1A"/>
                          </a:solidFill>
                          <a:latin typeface="Calibri"/>
                          <a:cs typeface="Calibri"/>
                        </a:rPr>
                        <a:t>km</a:t>
                      </a:r>
                      <a:endParaRPr sz="800">
                        <a:latin typeface="Calibri"/>
                        <a:cs typeface="Calibri"/>
                      </a:endParaRPr>
                    </a:p>
                    <a:p>
                      <a:pPr marL="52069">
                        <a:lnSpc>
                          <a:spcPts val="1395"/>
                        </a:lnSpc>
                      </a:pPr>
                      <a:r>
                        <a:rPr sz="1200" spc="-15" baseline="9259" dirty="0">
                          <a:solidFill>
                            <a:srgbClr val="181818"/>
                          </a:solidFill>
                          <a:latin typeface="Calibri"/>
                          <a:cs typeface="Calibri"/>
                        </a:rPr>
                        <a:t>/sp</a:t>
                      </a:r>
                      <a:r>
                        <a:rPr sz="1200" spc="-15" baseline="4629" dirty="0">
                          <a:solidFill>
                            <a:srgbClr val="181818"/>
                          </a:solidFill>
                          <a:latin typeface="Calibri"/>
                          <a:cs typeface="Calibri"/>
                        </a:rPr>
                        <a:t>eed&gt;.95x</a:t>
                      </a:r>
                      <a:r>
                        <a:rPr sz="800" spc="-10" dirty="0">
                          <a:solidFill>
                            <a:srgbClr val="181818"/>
                          </a:solidFill>
                          <a:latin typeface="Calibri"/>
                          <a:cs typeface="Calibri"/>
                        </a:rPr>
                        <a:t>MPS)</a:t>
                      </a:r>
                      <a:endParaRPr sz="800">
                        <a:latin typeface="Calibri"/>
                        <a:cs typeface="Calibri"/>
                      </a:endParaRPr>
                    </a:p>
                  </a:txBody>
                  <a:tcPr marL="0" marR="0" marT="0" marB="0">
                    <a:lnL w="9525">
                      <a:solidFill>
                        <a:srgbClr val="6B676B"/>
                      </a:solidFill>
                      <a:prstDash val="solid"/>
                    </a:lnL>
                    <a:lnR w="9525">
                      <a:solidFill>
                        <a:srgbClr val="6B676B"/>
                      </a:solidFill>
                      <a:prstDash val="solid"/>
                    </a:lnR>
                    <a:lnT w="9525">
                      <a:solidFill>
                        <a:srgbClr val="6B676B"/>
                      </a:solidFill>
                      <a:prstDash val="solid"/>
                    </a:lnT>
                    <a:lnB w="9525">
                      <a:solidFill>
                        <a:srgbClr val="6B676B"/>
                      </a:solidFill>
                      <a:prstDash val="solid"/>
                    </a:lnB>
                  </a:tcPr>
                </a:tc>
                <a:tc>
                  <a:txBody>
                    <a:bodyPr/>
                    <a:lstStyle/>
                    <a:p>
                      <a:pPr marL="74295">
                        <a:lnSpc>
                          <a:spcPts val="1380"/>
                        </a:lnSpc>
                      </a:pPr>
                      <a:r>
                        <a:rPr sz="800" dirty="0">
                          <a:solidFill>
                            <a:srgbClr val="464646"/>
                          </a:solidFill>
                          <a:latin typeface="Calibri"/>
                          <a:cs typeface="Calibri"/>
                        </a:rPr>
                        <a:t>Time</a:t>
                      </a:r>
                      <a:r>
                        <a:rPr sz="800" spc="35" dirty="0">
                          <a:solidFill>
                            <a:srgbClr val="464646"/>
                          </a:solidFill>
                          <a:latin typeface="Calibri"/>
                          <a:cs typeface="Calibri"/>
                        </a:rPr>
                        <a:t> </a:t>
                      </a:r>
                      <a:r>
                        <a:rPr sz="800" dirty="0">
                          <a:solidFill>
                            <a:srgbClr val="212121"/>
                          </a:solidFill>
                          <a:latin typeface="Calibri"/>
                          <a:cs typeface="Calibri"/>
                        </a:rPr>
                        <a:t>Range</a:t>
                      </a:r>
                      <a:r>
                        <a:rPr sz="800" spc="70" dirty="0">
                          <a:solidFill>
                            <a:srgbClr val="212121"/>
                          </a:solidFill>
                          <a:latin typeface="Calibri"/>
                          <a:cs typeface="Calibri"/>
                        </a:rPr>
                        <a:t> </a:t>
                      </a:r>
                      <a:r>
                        <a:rPr sz="800" dirty="0">
                          <a:solidFill>
                            <a:srgbClr val="181818"/>
                          </a:solidFill>
                          <a:latin typeface="Calibri"/>
                          <a:cs typeface="Calibri"/>
                        </a:rPr>
                        <a:t>of</a:t>
                      </a:r>
                      <a:r>
                        <a:rPr sz="800" spc="50" dirty="0">
                          <a:solidFill>
                            <a:srgbClr val="181818"/>
                          </a:solidFill>
                          <a:latin typeface="Calibri"/>
                          <a:cs typeface="Calibri"/>
                        </a:rPr>
                        <a:t> </a:t>
                      </a:r>
                      <a:r>
                        <a:rPr sz="800" dirty="0">
                          <a:solidFill>
                            <a:srgbClr val="1A1A1A"/>
                          </a:solidFill>
                          <a:latin typeface="Calibri"/>
                          <a:cs typeface="Calibri"/>
                        </a:rPr>
                        <a:t>Analysis:</a:t>
                      </a:r>
                      <a:r>
                        <a:rPr sz="800" spc="65" dirty="0">
                          <a:solidFill>
                            <a:srgbClr val="1A1A1A"/>
                          </a:solidFill>
                          <a:latin typeface="Calibri"/>
                          <a:cs typeface="Calibri"/>
                        </a:rPr>
                        <a:t> </a:t>
                      </a:r>
                      <a:r>
                        <a:rPr sz="800" spc="-45" dirty="0">
                          <a:latin typeface="Calibri"/>
                          <a:cs typeface="Calibri"/>
                        </a:rPr>
                        <a:t>12•06•16</a:t>
                      </a:r>
                      <a:r>
                        <a:rPr sz="800" spc="120" dirty="0">
                          <a:latin typeface="Calibri"/>
                          <a:cs typeface="Calibri"/>
                        </a:rPr>
                        <a:t> </a:t>
                      </a:r>
                      <a:r>
                        <a:rPr sz="800" spc="80" dirty="0">
                          <a:solidFill>
                            <a:srgbClr val="070707"/>
                          </a:solidFill>
                          <a:latin typeface="Calibri"/>
                          <a:cs typeface="Calibri"/>
                        </a:rPr>
                        <a:t>AM</a:t>
                      </a:r>
                      <a:r>
                        <a:rPr sz="800" spc="-25" dirty="0">
                          <a:solidFill>
                            <a:srgbClr val="070707"/>
                          </a:solidFill>
                          <a:latin typeface="Calibri"/>
                          <a:cs typeface="Calibri"/>
                        </a:rPr>
                        <a:t> </a:t>
                      </a:r>
                      <a:r>
                        <a:rPr sz="800" dirty="0">
                          <a:solidFill>
                            <a:srgbClr val="161616"/>
                          </a:solidFill>
                          <a:latin typeface="Calibri"/>
                          <a:cs typeface="Calibri"/>
                        </a:rPr>
                        <a:t>-</a:t>
                      </a:r>
                      <a:r>
                        <a:rPr sz="800" spc="50" dirty="0">
                          <a:solidFill>
                            <a:srgbClr val="161616"/>
                          </a:solidFill>
                          <a:latin typeface="Calibri"/>
                          <a:cs typeface="Calibri"/>
                        </a:rPr>
                        <a:t> </a:t>
                      </a:r>
                      <a:r>
                        <a:rPr sz="800" spc="-10" dirty="0">
                          <a:latin typeface="Calibri"/>
                          <a:cs typeface="Calibri"/>
                        </a:rPr>
                        <a:t>2:30'43</a:t>
                      </a:r>
                      <a:endParaRPr sz="800">
                        <a:latin typeface="Calibri"/>
                        <a:cs typeface="Calibri"/>
                      </a:endParaRPr>
                    </a:p>
                    <a:p>
                      <a:pPr marL="69215">
                        <a:lnSpc>
                          <a:spcPts val="1365"/>
                        </a:lnSpc>
                        <a:spcBef>
                          <a:spcPts val="50"/>
                        </a:spcBef>
                      </a:pPr>
                      <a:r>
                        <a:rPr sz="900" spc="-25" dirty="0">
                          <a:solidFill>
                            <a:srgbClr val="151515"/>
                          </a:solidFill>
                          <a:latin typeface="Calibri"/>
                          <a:cs typeface="Calibri"/>
                        </a:rPr>
                        <a:t>AM</a:t>
                      </a:r>
                      <a:endParaRPr sz="900">
                        <a:latin typeface="Calibri"/>
                        <a:cs typeface="Calibri"/>
                      </a:endParaRPr>
                    </a:p>
                  </a:txBody>
                  <a:tcPr marL="0" marR="0" marT="0" marB="0">
                    <a:lnL w="9525">
                      <a:solidFill>
                        <a:srgbClr val="6B676B"/>
                      </a:solidFill>
                      <a:prstDash val="solid"/>
                    </a:lnL>
                    <a:lnR w="9525">
                      <a:solidFill>
                        <a:srgbClr val="6B676B"/>
                      </a:solidFill>
                      <a:prstDash val="solid"/>
                    </a:lnR>
                    <a:lnT w="9525">
                      <a:solidFill>
                        <a:srgbClr val="6B676B"/>
                      </a:solidFill>
                      <a:prstDash val="solid"/>
                    </a:lnT>
                    <a:lnB w="9525">
                      <a:solidFill>
                        <a:srgbClr val="6B676B"/>
                      </a:solidFill>
                      <a:prstDash val="solid"/>
                    </a:lnB>
                  </a:tcPr>
                </a:tc>
              </a:tr>
              <a:tr h="577394">
                <a:tc>
                  <a:txBody>
                    <a:bodyPr/>
                    <a:lstStyle/>
                    <a:p>
                      <a:pPr marL="78105">
                        <a:lnSpc>
                          <a:spcPct val="100000"/>
                        </a:lnSpc>
                        <a:spcBef>
                          <a:spcPts val="50"/>
                        </a:spcBef>
                      </a:pPr>
                      <a:r>
                        <a:rPr sz="700" spc="85" dirty="0">
                          <a:latin typeface="Calibri"/>
                          <a:cs typeface="Calibri"/>
                        </a:rPr>
                        <a:t>Late</a:t>
                      </a:r>
                      <a:r>
                        <a:rPr sz="700" spc="50" dirty="0">
                          <a:latin typeface="Calibri"/>
                          <a:cs typeface="Calibri"/>
                        </a:rPr>
                        <a:t> </a:t>
                      </a:r>
                      <a:r>
                        <a:rPr sz="700" spc="60" dirty="0">
                          <a:solidFill>
                            <a:srgbClr val="1A1A1A"/>
                          </a:solidFill>
                          <a:latin typeface="Calibri"/>
                          <a:cs typeface="Calibri"/>
                        </a:rPr>
                        <a:t>Controlling:</a:t>
                      </a:r>
                      <a:r>
                        <a:rPr sz="700" spc="315" dirty="0">
                          <a:solidFill>
                            <a:srgbClr val="1A1A1A"/>
                          </a:solidFill>
                          <a:latin typeface="Calibri"/>
                          <a:cs typeface="Calibri"/>
                        </a:rPr>
                        <a:t> </a:t>
                      </a:r>
                      <a:r>
                        <a:rPr sz="700" spc="60" dirty="0">
                          <a:solidFill>
                            <a:srgbClr val="050505"/>
                          </a:solidFill>
                          <a:latin typeface="Calibri"/>
                          <a:cs typeface="Calibri"/>
                        </a:rPr>
                        <a:t>No</a:t>
                      </a:r>
                      <a:endParaRPr sz="700">
                        <a:latin typeface="Calibri"/>
                        <a:cs typeface="Calibri"/>
                      </a:endParaRPr>
                    </a:p>
                    <a:p>
                      <a:pPr marL="79375">
                        <a:lnSpc>
                          <a:spcPct val="100000"/>
                        </a:lnSpc>
                        <a:spcBef>
                          <a:spcPts val="340"/>
                        </a:spcBef>
                      </a:pPr>
                      <a:r>
                        <a:rPr sz="700" spc="75" dirty="0">
                          <a:solidFill>
                            <a:srgbClr val="2D2D2D"/>
                          </a:solidFill>
                          <a:latin typeface="Calibri"/>
                          <a:cs typeface="Calibri"/>
                        </a:rPr>
                        <a:t>Over</a:t>
                      </a:r>
                      <a:r>
                        <a:rPr sz="700" spc="140" dirty="0">
                          <a:solidFill>
                            <a:srgbClr val="2D2D2D"/>
                          </a:solidFill>
                          <a:latin typeface="Calibri"/>
                          <a:cs typeface="Calibri"/>
                        </a:rPr>
                        <a:t> </a:t>
                      </a:r>
                      <a:r>
                        <a:rPr sz="700" spc="60" dirty="0">
                          <a:latin typeface="Calibri"/>
                          <a:cs typeface="Calibri"/>
                        </a:rPr>
                        <a:t>Speeding:</a:t>
                      </a:r>
                      <a:r>
                        <a:rPr sz="700" spc="70" dirty="0">
                          <a:latin typeface="Calibri"/>
                          <a:cs typeface="Calibri"/>
                        </a:rPr>
                        <a:t> </a:t>
                      </a:r>
                      <a:r>
                        <a:rPr sz="700" spc="70" dirty="0">
                          <a:solidFill>
                            <a:srgbClr val="080808"/>
                          </a:solidFill>
                          <a:latin typeface="Calibri"/>
                          <a:cs typeface="Calibri"/>
                        </a:rPr>
                        <a:t>NO</a:t>
                      </a:r>
                      <a:endParaRPr sz="700">
                        <a:latin typeface="Calibri"/>
                        <a:cs typeface="Calibri"/>
                      </a:endParaRPr>
                    </a:p>
                    <a:p>
                      <a:pPr marL="72390">
                        <a:lnSpc>
                          <a:spcPct val="100000"/>
                        </a:lnSpc>
                        <a:spcBef>
                          <a:spcPts val="370"/>
                        </a:spcBef>
                      </a:pPr>
                      <a:r>
                        <a:rPr sz="700" spc="70" dirty="0">
                          <a:solidFill>
                            <a:srgbClr val="0A0A0A"/>
                          </a:solidFill>
                          <a:latin typeface="Calibri"/>
                          <a:cs typeface="Calibri"/>
                        </a:rPr>
                        <a:t>{olproper</a:t>
                      </a:r>
                      <a:r>
                        <a:rPr sz="700" spc="85" dirty="0">
                          <a:solidFill>
                            <a:srgbClr val="0A0A0A"/>
                          </a:solidFill>
                          <a:latin typeface="Calibri"/>
                          <a:cs typeface="Calibri"/>
                        </a:rPr>
                        <a:t> </a:t>
                      </a:r>
                      <a:r>
                        <a:rPr sz="700" spc="50" dirty="0">
                          <a:solidFill>
                            <a:srgbClr val="151515"/>
                          </a:solidFill>
                          <a:latin typeface="Calibri"/>
                          <a:cs typeface="Calibri"/>
                        </a:rPr>
                        <a:t>BPT:</a:t>
                      </a:r>
                      <a:r>
                        <a:rPr sz="700" spc="20" dirty="0">
                          <a:solidFill>
                            <a:srgbClr val="151515"/>
                          </a:solidFill>
                          <a:latin typeface="Calibri"/>
                          <a:cs typeface="Calibri"/>
                        </a:rPr>
                        <a:t> </a:t>
                      </a:r>
                      <a:r>
                        <a:rPr sz="700" spc="45" dirty="0">
                          <a:latin typeface="Calibri"/>
                          <a:cs typeface="Calibri"/>
                        </a:rPr>
                        <a:t>NO</a:t>
                      </a:r>
                      <a:endParaRPr sz="700">
                        <a:latin typeface="Calibri"/>
                        <a:cs typeface="Calibri"/>
                      </a:endParaRPr>
                    </a:p>
                  </a:txBody>
                  <a:tcPr marL="0" marR="0" marT="4330" marB="0">
                    <a:lnL w="9525">
                      <a:solidFill>
                        <a:srgbClr val="6B676B"/>
                      </a:solidFill>
                      <a:prstDash val="solid"/>
                    </a:lnL>
                    <a:lnR w="9525">
                      <a:solidFill>
                        <a:srgbClr val="6B676B"/>
                      </a:solidFill>
                      <a:prstDash val="solid"/>
                    </a:lnR>
                    <a:lnT w="9525">
                      <a:solidFill>
                        <a:srgbClr val="6B676B"/>
                      </a:solidFill>
                      <a:prstDash val="solid"/>
                    </a:lnT>
                    <a:lnB w="9525">
                      <a:solidFill>
                        <a:srgbClr val="6B676B"/>
                      </a:solidFill>
                      <a:prstDash val="solid"/>
                    </a:lnB>
                  </a:tcPr>
                </a:tc>
                <a:tc>
                  <a:txBody>
                    <a:bodyPr/>
                    <a:lstStyle/>
                    <a:p>
                      <a:pPr marL="69215">
                        <a:lnSpc>
                          <a:spcPct val="100000"/>
                        </a:lnSpc>
                        <a:spcBef>
                          <a:spcPts val="70"/>
                        </a:spcBef>
                      </a:pPr>
                      <a:r>
                        <a:rPr sz="800" dirty="0">
                          <a:solidFill>
                            <a:srgbClr val="1F1F1F"/>
                          </a:solidFill>
                          <a:latin typeface="Calibri"/>
                          <a:cs typeface="Calibri"/>
                        </a:rPr>
                        <a:t>Abrupt</a:t>
                      </a:r>
                      <a:r>
                        <a:rPr sz="800" spc="105" dirty="0">
                          <a:solidFill>
                            <a:srgbClr val="1F1F1F"/>
                          </a:solidFill>
                          <a:latin typeface="Calibri"/>
                          <a:cs typeface="Calibri"/>
                        </a:rPr>
                        <a:t> </a:t>
                      </a:r>
                      <a:r>
                        <a:rPr sz="800" dirty="0">
                          <a:latin typeface="Calibri"/>
                          <a:cs typeface="Calibri"/>
                        </a:rPr>
                        <a:t>Braking:</a:t>
                      </a:r>
                      <a:r>
                        <a:rPr sz="800" spc="70" dirty="0">
                          <a:latin typeface="Calibri"/>
                          <a:cs typeface="Calibri"/>
                        </a:rPr>
                        <a:t> </a:t>
                      </a:r>
                      <a:r>
                        <a:rPr sz="800" spc="45" dirty="0">
                          <a:solidFill>
                            <a:srgbClr val="0F0F0F"/>
                          </a:solidFill>
                          <a:latin typeface="Calibri"/>
                          <a:cs typeface="Calibri"/>
                        </a:rPr>
                        <a:t>NO</a:t>
                      </a:r>
                      <a:endParaRPr sz="800">
                        <a:latin typeface="Calibri"/>
                        <a:cs typeface="Calibri"/>
                      </a:endParaRPr>
                    </a:p>
                    <a:p>
                      <a:pPr marL="66675" marR="2164080" indent="-4445">
                        <a:lnSpc>
                          <a:spcPts val="1689"/>
                        </a:lnSpc>
                        <a:spcBef>
                          <a:spcPts val="65"/>
                        </a:spcBef>
                      </a:pPr>
                      <a:r>
                        <a:rPr sz="800" dirty="0">
                          <a:solidFill>
                            <a:srgbClr val="2D2D2D"/>
                          </a:solidFill>
                          <a:latin typeface="Calibri"/>
                          <a:cs typeface="Calibri"/>
                        </a:rPr>
                        <a:t>Poor</a:t>
                      </a:r>
                      <a:r>
                        <a:rPr sz="800" spc="114" dirty="0">
                          <a:solidFill>
                            <a:srgbClr val="2D2D2D"/>
                          </a:solidFill>
                          <a:latin typeface="Calibri"/>
                          <a:cs typeface="Calibri"/>
                        </a:rPr>
                        <a:t> </a:t>
                      </a:r>
                      <a:r>
                        <a:rPr sz="800" dirty="0">
                          <a:latin typeface="Calibri"/>
                          <a:cs typeface="Calibri"/>
                        </a:rPr>
                        <a:t>Running:</a:t>
                      </a:r>
                      <a:r>
                        <a:rPr sz="800" spc="75" dirty="0">
                          <a:latin typeface="Calibri"/>
                          <a:cs typeface="Calibri"/>
                        </a:rPr>
                        <a:t> </a:t>
                      </a:r>
                      <a:r>
                        <a:rPr sz="800" spc="45" dirty="0">
                          <a:solidFill>
                            <a:srgbClr val="0A0A0A"/>
                          </a:solidFill>
                          <a:latin typeface="Calibri"/>
                          <a:cs typeface="Calibri"/>
                        </a:rPr>
                        <a:t>NO </a:t>
                      </a:r>
                      <a:r>
                        <a:rPr sz="800" dirty="0">
                          <a:solidFill>
                            <a:srgbClr val="151515"/>
                          </a:solidFill>
                          <a:latin typeface="Calibri"/>
                          <a:cs typeface="Calibri"/>
                        </a:rPr>
                        <a:t>SR</a:t>
                      </a:r>
                      <a:r>
                        <a:rPr sz="800" spc="30" dirty="0">
                          <a:solidFill>
                            <a:srgbClr val="151515"/>
                          </a:solidFill>
                          <a:latin typeface="Calibri"/>
                          <a:cs typeface="Calibri"/>
                        </a:rPr>
                        <a:t> </a:t>
                      </a:r>
                      <a:r>
                        <a:rPr sz="800" dirty="0">
                          <a:latin typeface="Calibri"/>
                          <a:cs typeface="Calibri"/>
                        </a:rPr>
                        <a:t>Overspeed:</a:t>
                      </a:r>
                      <a:r>
                        <a:rPr sz="800" spc="85" dirty="0">
                          <a:latin typeface="Calibri"/>
                          <a:cs typeface="Calibri"/>
                        </a:rPr>
                        <a:t> </a:t>
                      </a:r>
                      <a:r>
                        <a:rPr sz="800" spc="30" dirty="0">
                          <a:solidFill>
                            <a:srgbClr val="0F0F0F"/>
                          </a:solidFill>
                          <a:latin typeface="Calibri"/>
                          <a:cs typeface="Calibri"/>
                        </a:rPr>
                        <a:t>NO</a:t>
                      </a:r>
                      <a:endParaRPr sz="800">
                        <a:latin typeface="Calibri"/>
                        <a:cs typeface="Calibri"/>
                      </a:endParaRPr>
                    </a:p>
                  </a:txBody>
                  <a:tcPr marL="0" marR="0" marT="6061" marB="0">
                    <a:lnL w="9525">
                      <a:solidFill>
                        <a:srgbClr val="6B676B"/>
                      </a:solidFill>
                      <a:prstDash val="solid"/>
                    </a:lnL>
                    <a:lnR w="9525">
                      <a:solidFill>
                        <a:srgbClr val="6B676B"/>
                      </a:solidFill>
                      <a:prstDash val="solid"/>
                    </a:lnR>
                    <a:lnT w="9525">
                      <a:solidFill>
                        <a:srgbClr val="6B676B"/>
                      </a:solidFill>
                      <a:prstDash val="solid"/>
                    </a:lnT>
                    <a:lnB w="9525">
                      <a:solidFill>
                        <a:srgbClr val="6B676B"/>
                      </a:solidFill>
                      <a:prstDash val="solid"/>
                    </a:lnB>
                  </a:tcPr>
                </a:tc>
              </a:tr>
            </a:tbl>
          </a:graphicData>
        </a:graphic>
      </p:graphicFrame>
      <p:pic>
        <p:nvPicPr>
          <p:cNvPr id="7" name="object 7"/>
          <p:cNvPicPr/>
          <p:nvPr/>
        </p:nvPicPr>
        <p:blipFill>
          <a:blip r:embed="rId3" cstate="print"/>
          <a:stretch>
            <a:fillRect/>
          </a:stretch>
        </p:blipFill>
        <p:spPr>
          <a:xfrm>
            <a:off x="6592185" y="3091275"/>
            <a:ext cx="1240465" cy="66755"/>
          </a:xfrm>
          <a:prstGeom prst="rect">
            <a:avLst/>
          </a:prstGeom>
        </p:spPr>
      </p:pic>
      <p:pic>
        <p:nvPicPr>
          <p:cNvPr id="8" name="object 8"/>
          <p:cNvPicPr/>
          <p:nvPr/>
        </p:nvPicPr>
        <p:blipFill>
          <a:blip r:embed="rId4" cstate="print"/>
          <a:stretch>
            <a:fillRect/>
          </a:stretch>
        </p:blipFill>
        <p:spPr>
          <a:xfrm>
            <a:off x="1519570" y="4249227"/>
            <a:ext cx="1240465" cy="61620"/>
          </a:xfrm>
          <a:prstGeom prst="rect">
            <a:avLst/>
          </a:prstGeom>
        </p:spPr>
      </p:pic>
      <p:pic>
        <p:nvPicPr>
          <p:cNvPr id="10" name="object 10"/>
          <p:cNvPicPr/>
          <p:nvPr/>
        </p:nvPicPr>
        <p:blipFill>
          <a:blip r:embed="rId5" cstate="print"/>
          <a:stretch>
            <a:fillRect/>
          </a:stretch>
        </p:blipFill>
        <p:spPr>
          <a:xfrm>
            <a:off x="5156790" y="4033555"/>
            <a:ext cx="66453" cy="61620"/>
          </a:xfrm>
          <a:prstGeom prst="rect">
            <a:avLst/>
          </a:prstGeom>
        </p:spPr>
      </p:pic>
      <p:pic>
        <p:nvPicPr>
          <p:cNvPr id="11" name="object 11"/>
          <p:cNvPicPr/>
          <p:nvPr/>
        </p:nvPicPr>
        <p:blipFill>
          <a:blip r:embed="rId6" cstate="print"/>
          <a:stretch>
            <a:fillRect/>
          </a:stretch>
        </p:blipFill>
        <p:spPr>
          <a:xfrm>
            <a:off x="8523767" y="3016816"/>
            <a:ext cx="35441" cy="197699"/>
          </a:xfrm>
          <a:prstGeom prst="rect">
            <a:avLst/>
          </a:prstGeom>
        </p:spPr>
      </p:pic>
      <p:pic>
        <p:nvPicPr>
          <p:cNvPr id="12" name="object 12"/>
          <p:cNvPicPr/>
          <p:nvPr/>
        </p:nvPicPr>
        <p:blipFill>
          <a:blip r:embed="rId7" cstate="print"/>
          <a:stretch>
            <a:fillRect/>
          </a:stretch>
        </p:blipFill>
        <p:spPr>
          <a:xfrm>
            <a:off x="5152359" y="4249227"/>
            <a:ext cx="70884" cy="61620"/>
          </a:xfrm>
          <a:prstGeom prst="rect">
            <a:avLst/>
          </a:prstGeom>
        </p:spPr>
      </p:pic>
      <p:pic>
        <p:nvPicPr>
          <p:cNvPr id="13" name="object 13"/>
          <p:cNvPicPr/>
          <p:nvPr/>
        </p:nvPicPr>
        <p:blipFill>
          <a:blip r:embed="rId8" cstate="print"/>
          <a:stretch>
            <a:fillRect/>
          </a:stretch>
        </p:blipFill>
        <p:spPr>
          <a:xfrm>
            <a:off x="5152359" y="4467467"/>
            <a:ext cx="66453" cy="59053"/>
          </a:xfrm>
          <a:prstGeom prst="rect">
            <a:avLst/>
          </a:prstGeom>
        </p:spPr>
      </p:pic>
      <p:pic>
        <p:nvPicPr>
          <p:cNvPr id="14" name="object 14"/>
          <p:cNvPicPr/>
          <p:nvPr/>
        </p:nvPicPr>
        <p:blipFill>
          <a:blip r:embed="rId9" cstate="print"/>
          <a:stretch>
            <a:fillRect/>
          </a:stretch>
        </p:blipFill>
        <p:spPr>
          <a:xfrm>
            <a:off x="5147930" y="4683139"/>
            <a:ext cx="70884" cy="59053"/>
          </a:xfrm>
          <a:prstGeom prst="rect">
            <a:avLst/>
          </a:prstGeom>
        </p:spPr>
      </p:pic>
      <p:pic>
        <p:nvPicPr>
          <p:cNvPr id="15" name="object 15"/>
          <p:cNvPicPr/>
          <p:nvPr/>
        </p:nvPicPr>
        <p:blipFill>
          <a:blip r:embed="rId10" cstate="print"/>
          <a:stretch>
            <a:fillRect/>
          </a:stretch>
        </p:blipFill>
        <p:spPr>
          <a:xfrm>
            <a:off x="5143500" y="4898810"/>
            <a:ext cx="75313" cy="59053"/>
          </a:xfrm>
          <a:prstGeom prst="rect">
            <a:avLst/>
          </a:prstGeom>
        </p:spPr>
      </p:pic>
      <p:sp>
        <p:nvSpPr>
          <p:cNvPr id="17" name="object 17"/>
          <p:cNvSpPr txBox="1"/>
          <p:nvPr/>
        </p:nvSpPr>
        <p:spPr>
          <a:xfrm>
            <a:off x="533400" y="228600"/>
            <a:ext cx="6273579" cy="323807"/>
          </a:xfrm>
          <a:prstGeom prst="rect">
            <a:avLst/>
          </a:prstGeom>
        </p:spPr>
        <p:txBody>
          <a:bodyPr vert="horz" wrap="square" lIns="0" tIns="15875" rIns="0" bIns="0" rtlCol="0">
            <a:spAutoFit/>
          </a:bodyPr>
          <a:lstStyle/>
          <a:p>
            <a:pPr marL="12700">
              <a:lnSpc>
                <a:spcPct val="100000"/>
              </a:lnSpc>
              <a:spcBef>
                <a:spcPts val="125"/>
              </a:spcBef>
            </a:pPr>
            <a:r>
              <a:rPr sz="2000" b="1" spc="90" dirty="0">
                <a:solidFill>
                  <a:srgbClr val="C00000"/>
                </a:solidFill>
                <a:latin typeface="Calibri"/>
                <a:cs typeface="Calibri"/>
              </a:rPr>
              <a:t>SPEEDOMETER</a:t>
            </a:r>
            <a:r>
              <a:rPr sz="2000" b="1" spc="300" dirty="0">
                <a:solidFill>
                  <a:srgbClr val="C00000"/>
                </a:solidFill>
                <a:latin typeface="Calibri"/>
                <a:cs typeface="Calibri"/>
              </a:rPr>
              <a:t> </a:t>
            </a:r>
            <a:r>
              <a:rPr sz="2000" b="1">
                <a:solidFill>
                  <a:srgbClr val="C00000"/>
                </a:solidFill>
                <a:latin typeface="Calibri"/>
                <a:cs typeface="Calibri"/>
              </a:rPr>
              <a:t>DATA</a:t>
            </a:r>
            <a:r>
              <a:rPr sz="2000" b="1" spc="190">
                <a:solidFill>
                  <a:srgbClr val="C00000"/>
                </a:solidFill>
                <a:latin typeface="Calibri"/>
                <a:cs typeface="Calibri"/>
              </a:rPr>
              <a:t> </a:t>
            </a:r>
            <a:r>
              <a:rPr sz="2000" b="1" spc="75" smtClean="0">
                <a:solidFill>
                  <a:srgbClr val="C00000"/>
                </a:solidFill>
                <a:latin typeface="Calibri"/>
                <a:cs typeface="Calibri"/>
              </a:rPr>
              <a:t>ANALYSIS</a:t>
            </a:r>
            <a:r>
              <a:rPr lang="en-US" sz="2000" b="1" spc="75" dirty="0" smtClean="0">
                <a:solidFill>
                  <a:srgbClr val="C00000"/>
                </a:solidFill>
                <a:latin typeface="Calibri"/>
                <a:cs typeface="Calibri"/>
              </a:rPr>
              <a:t>-4</a:t>
            </a:r>
            <a:r>
              <a:rPr sz="2000" b="1" spc="355" smtClean="0">
                <a:solidFill>
                  <a:srgbClr val="C00000"/>
                </a:solidFill>
                <a:latin typeface="Calibri"/>
                <a:cs typeface="Calibri"/>
              </a:rPr>
              <a:t> </a:t>
            </a:r>
            <a:endParaRPr sz="2000" b="1">
              <a:solidFill>
                <a:srgbClr val="C00000"/>
              </a:solidFill>
              <a:latin typeface="Calibri"/>
              <a:cs typeface="Calibri"/>
            </a:endParaRPr>
          </a:p>
        </p:txBody>
      </p:sp>
      <p:sp>
        <p:nvSpPr>
          <p:cNvPr id="18" name="object 18"/>
          <p:cNvSpPr txBox="1"/>
          <p:nvPr/>
        </p:nvSpPr>
        <p:spPr>
          <a:xfrm>
            <a:off x="457201" y="609600"/>
            <a:ext cx="3339340" cy="757900"/>
          </a:xfrm>
          <a:prstGeom prst="rect">
            <a:avLst/>
          </a:prstGeom>
        </p:spPr>
        <p:txBody>
          <a:bodyPr vert="horz" wrap="square" lIns="0" tIns="62230" rIns="0" bIns="0" rtlCol="0">
            <a:spAutoFit/>
          </a:bodyPr>
          <a:lstStyle/>
          <a:p>
            <a:pPr marL="29845">
              <a:lnSpc>
                <a:spcPct val="100000"/>
              </a:lnSpc>
              <a:spcBef>
                <a:spcPts val="490"/>
              </a:spcBef>
            </a:pPr>
            <a:r>
              <a:rPr sz="1300" dirty="0">
                <a:solidFill>
                  <a:srgbClr val="1F1F1F"/>
                </a:solidFill>
                <a:latin typeface="Calibri"/>
                <a:cs typeface="Calibri"/>
              </a:rPr>
              <a:t>Journey</a:t>
            </a:r>
            <a:r>
              <a:rPr sz="1300" spc="170" dirty="0">
                <a:solidFill>
                  <a:srgbClr val="1F1F1F"/>
                </a:solidFill>
                <a:latin typeface="Calibri"/>
                <a:cs typeface="Calibri"/>
              </a:rPr>
              <a:t> </a:t>
            </a:r>
            <a:r>
              <a:rPr sz="1300" dirty="0">
                <a:solidFill>
                  <a:srgbClr val="313131"/>
                </a:solidFill>
                <a:latin typeface="Calibri"/>
                <a:cs typeface="Calibri"/>
              </a:rPr>
              <a:t>Date:</a:t>
            </a:r>
            <a:r>
              <a:rPr sz="1300" spc="95" dirty="0">
                <a:solidFill>
                  <a:srgbClr val="313131"/>
                </a:solidFill>
                <a:latin typeface="Calibri"/>
                <a:cs typeface="Calibri"/>
              </a:rPr>
              <a:t> </a:t>
            </a:r>
            <a:r>
              <a:rPr sz="1300" spc="-10" dirty="0">
                <a:solidFill>
                  <a:srgbClr val="1C1C1C"/>
                </a:solidFill>
                <a:latin typeface="Calibri"/>
                <a:cs typeface="Calibri"/>
              </a:rPr>
              <a:t>16.12.24</a:t>
            </a:r>
            <a:endParaRPr sz="1300">
              <a:latin typeface="Calibri"/>
              <a:cs typeface="Calibri"/>
            </a:endParaRPr>
          </a:p>
          <a:p>
            <a:pPr marL="21590" marR="5080" indent="-1905">
              <a:lnSpc>
                <a:spcPts val="1989"/>
              </a:lnSpc>
              <a:spcBef>
                <a:spcPts val="105"/>
              </a:spcBef>
            </a:pPr>
            <a:r>
              <a:rPr lang="hi-IN" sz="1300" spc="120" dirty="0" smtClean="0">
                <a:solidFill>
                  <a:srgbClr val="4B4B4B"/>
                </a:solidFill>
                <a:latin typeface="Calibri"/>
                <a:cs typeface="Calibri"/>
              </a:rPr>
              <a:t>TRAIN</a:t>
            </a:r>
            <a:r>
              <a:rPr sz="1300" spc="120" smtClean="0">
                <a:solidFill>
                  <a:srgbClr val="4B4B4B"/>
                </a:solidFill>
                <a:latin typeface="Calibri"/>
                <a:cs typeface="Calibri"/>
              </a:rPr>
              <a:t> </a:t>
            </a:r>
            <a:r>
              <a:rPr sz="1950" baseline="2136" dirty="0">
                <a:solidFill>
                  <a:srgbClr val="363636"/>
                </a:solidFill>
                <a:latin typeface="Calibri"/>
                <a:cs typeface="Calibri"/>
              </a:rPr>
              <a:t>No.</a:t>
            </a:r>
            <a:r>
              <a:rPr sz="1950" spc="172" baseline="2136" dirty="0">
                <a:solidFill>
                  <a:srgbClr val="363636"/>
                </a:solidFill>
                <a:latin typeface="Calibri"/>
                <a:cs typeface="Calibri"/>
              </a:rPr>
              <a:t> </a:t>
            </a:r>
            <a:r>
              <a:rPr sz="1950" baseline="2136" dirty="0">
                <a:solidFill>
                  <a:srgbClr val="080808"/>
                </a:solidFill>
                <a:latin typeface="Calibri"/>
                <a:cs typeface="Calibri"/>
              </a:rPr>
              <a:t>146S3</a:t>
            </a:r>
            <a:r>
              <a:rPr sz="1950" spc="44" baseline="2136" dirty="0">
                <a:solidFill>
                  <a:srgbClr val="080808"/>
                </a:solidFill>
                <a:latin typeface="Calibri"/>
                <a:cs typeface="Calibri"/>
              </a:rPr>
              <a:t> </a:t>
            </a:r>
            <a:r>
              <a:rPr sz="1950" spc="-30" baseline="2136" dirty="0">
                <a:latin typeface="Calibri"/>
                <a:cs typeface="Calibri"/>
              </a:rPr>
              <a:t>(CHG)</a:t>
            </a:r>
            <a:endParaRPr sz="1950" baseline="2136">
              <a:latin typeface="Calibri"/>
              <a:cs typeface="Calibri"/>
            </a:endParaRPr>
          </a:p>
          <a:p>
            <a:pPr marL="12700">
              <a:lnSpc>
                <a:spcPct val="100000"/>
              </a:lnSpc>
              <a:spcBef>
                <a:spcPts val="165"/>
              </a:spcBef>
            </a:pPr>
            <a:r>
              <a:rPr sz="1950" baseline="4273" dirty="0">
                <a:solidFill>
                  <a:srgbClr val="1C1C1C"/>
                </a:solidFill>
                <a:latin typeface="Calibri"/>
                <a:cs typeface="Calibri"/>
              </a:rPr>
              <a:t>R</a:t>
            </a:r>
            <a:r>
              <a:rPr sz="1300" dirty="0">
                <a:solidFill>
                  <a:srgbClr val="1C1C1C"/>
                </a:solidFill>
                <a:latin typeface="Calibri"/>
                <a:cs typeface="Calibri"/>
              </a:rPr>
              <a:t>emarks:</a:t>
            </a:r>
            <a:r>
              <a:rPr sz="1300" spc="390" dirty="0">
                <a:solidFill>
                  <a:srgbClr val="1C1C1C"/>
                </a:solidFill>
                <a:latin typeface="Calibri"/>
                <a:cs typeface="Calibri"/>
              </a:rPr>
              <a:t> </a:t>
            </a:r>
            <a:r>
              <a:rPr sz="1300" dirty="0">
                <a:latin typeface="Calibri"/>
                <a:cs typeface="Calibri"/>
              </a:rPr>
              <a:t>HSR-</a:t>
            </a:r>
            <a:r>
              <a:rPr sz="1300" spc="-25" dirty="0">
                <a:latin typeface="Calibri"/>
                <a:cs typeface="Calibri"/>
              </a:rPr>
              <a:t>LDH</a:t>
            </a:r>
            <a:endParaRPr sz="1300">
              <a:latin typeface="Calibri"/>
              <a:cs typeface="Calibri"/>
            </a:endParaRPr>
          </a:p>
        </p:txBody>
      </p:sp>
      <p:sp>
        <p:nvSpPr>
          <p:cNvPr id="20" name="object 20"/>
          <p:cNvSpPr txBox="1"/>
          <p:nvPr/>
        </p:nvSpPr>
        <p:spPr>
          <a:xfrm>
            <a:off x="4712474" y="609600"/>
            <a:ext cx="2427941" cy="761875"/>
          </a:xfrm>
          <a:prstGeom prst="rect">
            <a:avLst/>
          </a:prstGeom>
        </p:spPr>
        <p:txBody>
          <a:bodyPr vert="horz" wrap="square" lIns="0" tIns="11430" rIns="0" bIns="0" rtlCol="0">
            <a:spAutoFit/>
          </a:bodyPr>
          <a:lstStyle/>
          <a:p>
            <a:pPr marL="24130" marR="261620" indent="-4445">
              <a:lnSpc>
                <a:spcPct val="120800"/>
              </a:lnSpc>
              <a:spcBef>
                <a:spcPts val="90"/>
              </a:spcBef>
            </a:pPr>
            <a:r>
              <a:rPr sz="1350" dirty="0">
                <a:solidFill>
                  <a:srgbClr val="282828"/>
                </a:solidFill>
                <a:latin typeface="Calibri"/>
                <a:cs typeface="Calibri"/>
              </a:rPr>
              <a:t>Report</a:t>
            </a:r>
            <a:r>
              <a:rPr sz="1350" spc="30" dirty="0">
                <a:solidFill>
                  <a:srgbClr val="282828"/>
                </a:solidFill>
                <a:latin typeface="Calibri"/>
                <a:cs typeface="Calibri"/>
              </a:rPr>
              <a:t> </a:t>
            </a:r>
            <a:r>
              <a:rPr sz="1350" dirty="0">
                <a:solidFill>
                  <a:srgbClr val="3F3F3F"/>
                </a:solidFill>
                <a:latin typeface="Calibri"/>
                <a:cs typeface="Calibri"/>
              </a:rPr>
              <a:t>ID</a:t>
            </a:r>
            <a:r>
              <a:rPr sz="1350" spc="325" dirty="0">
                <a:solidFill>
                  <a:srgbClr val="3F3F3F"/>
                </a:solidFill>
                <a:latin typeface="Calibri"/>
                <a:cs typeface="Calibri"/>
              </a:rPr>
              <a:t> </a:t>
            </a:r>
            <a:r>
              <a:rPr sz="1350" spc="-10">
                <a:solidFill>
                  <a:srgbClr val="0A0A0A"/>
                </a:solidFill>
                <a:latin typeface="Calibri"/>
                <a:cs typeface="Calibri"/>
              </a:rPr>
              <a:t>1612Z4/1566S </a:t>
            </a:r>
            <a:r>
              <a:rPr sz="1350" spc="-35" smtClean="0">
                <a:solidFill>
                  <a:srgbClr val="181818"/>
                </a:solidFill>
                <a:latin typeface="Calibri"/>
                <a:cs typeface="Calibri"/>
              </a:rPr>
              <a:t> </a:t>
            </a:r>
            <a:endParaRPr sz="1350">
              <a:latin typeface="Calibri"/>
              <a:cs typeface="Calibri"/>
            </a:endParaRPr>
          </a:p>
          <a:p>
            <a:pPr marL="17145" marR="5080" indent="-5080">
              <a:lnSpc>
                <a:spcPct val="117100"/>
              </a:lnSpc>
              <a:spcBef>
                <a:spcPts val="90"/>
              </a:spcBef>
            </a:pPr>
            <a:r>
              <a:rPr sz="1350" dirty="0">
                <a:solidFill>
                  <a:srgbClr val="383838"/>
                </a:solidFill>
                <a:latin typeface="Calibri"/>
                <a:cs typeface="Calibri"/>
              </a:rPr>
              <a:t>Loco</a:t>
            </a:r>
            <a:r>
              <a:rPr sz="1350" spc="-30" dirty="0">
                <a:solidFill>
                  <a:srgbClr val="383838"/>
                </a:solidFill>
                <a:latin typeface="Calibri"/>
                <a:cs typeface="Calibri"/>
              </a:rPr>
              <a:t> </a:t>
            </a:r>
            <a:r>
              <a:rPr sz="1350" dirty="0">
                <a:solidFill>
                  <a:srgbClr val="464646"/>
                </a:solidFill>
                <a:latin typeface="Calibri"/>
                <a:cs typeface="Calibri"/>
              </a:rPr>
              <a:t>Number:</a:t>
            </a:r>
            <a:r>
              <a:rPr sz="1350" spc="50" dirty="0">
                <a:solidFill>
                  <a:srgbClr val="464646"/>
                </a:solidFill>
                <a:latin typeface="Calibri"/>
                <a:cs typeface="Calibri"/>
              </a:rPr>
              <a:t> </a:t>
            </a:r>
            <a:r>
              <a:rPr sz="1350" spc="-10" dirty="0">
                <a:solidFill>
                  <a:srgbClr val="1C1C1C"/>
                </a:solidFill>
                <a:latin typeface="Calibri"/>
                <a:cs typeface="Calibri"/>
              </a:rPr>
              <a:t>30794</a:t>
            </a:r>
            <a:r>
              <a:rPr sz="1350" spc="500" dirty="0">
                <a:solidFill>
                  <a:srgbClr val="1C1C1C"/>
                </a:solidFill>
                <a:latin typeface="Calibri"/>
                <a:cs typeface="Calibri"/>
              </a:rPr>
              <a:t> </a:t>
            </a:r>
            <a:r>
              <a:rPr sz="1350" dirty="0">
                <a:solidFill>
                  <a:srgbClr val="1D1D1D"/>
                </a:solidFill>
                <a:latin typeface="Calibri"/>
                <a:cs typeface="Calibri"/>
              </a:rPr>
              <a:t>Section</a:t>
            </a:r>
            <a:r>
              <a:rPr sz="1350">
                <a:solidFill>
                  <a:srgbClr val="1D1D1D"/>
                </a:solidFill>
                <a:latin typeface="Calibri"/>
                <a:cs typeface="Calibri"/>
              </a:rPr>
              <a:t>: </a:t>
            </a:r>
            <a:r>
              <a:rPr sz="1350" smtClean="0">
                <a:solidFill>
                  <a:srgbClr val="131313"/>
                </a:solidFill>
                <a:latin typeface="Calibri"/>
                <a:cs typeface="Calibri"/>
              </a:rPr>
              <a:t>OTHER</a:t>
            </a:r>
            <a:r>
              <a:rPr lang="hi-IN" sz="1350" dirty="0" smtClean="0">
                <a:solidFill>
                  <a:srgbClr val="131313"/>
                </a:solidFill>
                <a:latin typeface="Calibri"/>
                <a:cs typeface="Calibri"/>
              </a:rPr>
              <a:t>     </a:t>
            </a:r>
            <a:r>
              <a:rPr sz="1350" spc="-5" smtClean="0">
                <a:solidFill>
                  <a:srgbClr val="131313"/>
                </a:solidFill>
                <a:latin typeface="Calibri"/>
                <a:cs typeface="Calibri"/>
              </a:rPr>
              <a:t> </a:t>
            </a:r>
            <a:r>
              <a:rPr sz="1350" spc="-10" smtClean="0">
                <a:solidFill>
                  <a:srgbClr val="0F0F0F"/>
                </a:solidFill>
                <a:latin typeface="Calibri"/>
                <a:cs typeface="Calibri"/>
              </a:rPr>
              <a:t>ALTOMETER</a:t>
            </a:r>
            <a:endParaRPr sz="1350">
              <a:latin typeface="Calibri"/>
              <a:cs typeface="Calibri"/>
            </a:endParaRPr>
          </a:p>
        </p:txBody>
      </p:sp>
      <p:sp>
        <p:nvSpPr>
          <p:cNvPr id="21" name="object 21"/>
          <p:cNvSpPr txBox="1"/>
          <p:nvPr/>
        </p:nvSpPr>
        <p:spPr>
          <a:xfrm>
            <a:off x="2086681" y="3352800"/>
            <a:ext cx="4945529" cy="224420"/>
          </a:xfrm>
          <a:prstGeom prst="rect">
            <a:avLst/>
          </a:prstGeom>
        </p:spPr>
        <p:txBody>
          <a:bodyPr vert="horz" wrap="square" lIns="0" tIns="16510" rIns="0" bIns="0" rtlCol="0">
            <a:spAutoFit/>
          </a:bodyPr>
          <a:lstStyle/>
          <a:p>
            <a:pPr marL="12700">
              <a:lnSpc>
                <a:spcPct val="100000"/>
              </a:lnSpc>
              <a:spcBef>
                <a:spcPts val="130"/>
              </a:spcBef>
            </a:pPr>
            <a:r>
              <a:rPr sz="1350" spc="55" dirty="0">
                <a:latin typeface="Calibri"/>
                <a:cs typeface="Calibri"/>
              </a:rPr>
              <a:t>SPEED</a:t>
            </a:r>
            <a:r>
              <a:rPr sz="1350" spc="90" dirty="0">
                <a:latin typeface="Calibri"/>
                <a:cs typeface="Calibri"/>
              </a:rPr>
              <a:t> </a:t>
            </a:r>
            <a:r>
              <a:rPr sz="1350" spc="50" dirty="0">
                <a:latin typeface="Calibri"/>
                <a:cs typeface="Calibri"/>
              </a:rPr>
              <a:t>WHILE</a:t>
            </a:r>
            <a:r>
              <a:rPr sz="1350" spc="35" dirty="0">
                <a:latin typeface="Calibri"/>
                <a:cs typeface="Calibri"/>
              </a:rPr>
              <a:t> </a:t>
            </a:r>
            <a:r>
              <a:rPr sz="1350" spc="55" dirty="0">
                <a:latin typeface="Calibri"/>
                <a:cs typeface="Calibri"/>
              </a:rPr>
              <a:t>APPROACHING</a:t>
            </a:r>
            <a:r>
              <a:rPr sz="1350" spc="155" dirty="0">
                <a:latin typeface="Calibri"/>
                <a:cs typeface="Calibri"/>
              </a:rPr>
              <a:t> </a:t>
            </a:r>
            <a:r>
              <a:rPr sz="1350" dirty="0">
                <a:latin typeface="Calibri"/>
                <a:cs typeface="Calibri"/>
              </a:rPr>
              <a:t>SYOP</a:t>
            </a:r>
            <a:r>
              <a:rPr sz="1350" spc="50" dirty="0">
                <a:latin typeface="Calibri"/>
                <a:cs typeface="Calibri"/>
              </a:rPr>
              <a:t> </a:t>
            </a:r>
            <a:r>
              <a:rPr sz="1350" spc="55" dirty="0">
                <a:latin typeface="Calibri"/>
                <a:cs typeface="Calibri"/>
              </a:rPr>
              <a:t>SIGNAL</a:t>
            </a:r>
            <a:r>
              <a:rPr sz="1350" spc="114" dirty="0">
                <a:latin typeface="Calibri"/>
                <a:cs typeface="Calibri"/>
              </a:rPr>
              <a:t> </a:t>
            </a:r>
            <a:r>
              <a:rPr sz="1350" dirty="0">
                <a:latin typeface="Calibri"/>
                <a:cs typeface="Calibri"/>
              </a:rPr>
              <a:t>AT</a:t>
            </a:r>
            <a:r>
              <a:rPr sz="1350" spc="15" dirty="0">
                <a:latin typeface="Calibri"/>
                <a:cs typeface="Calibri"/>
              </a:rPr>
              <a:t> </a:t>
            </a:r>
            <a:r>
              <a:rPr sz="1350" spc="80" dirty="0">
                <a:latin typeface="Calibri"/>
                <a:cs typeface="Calibri"/>
              </a:rPr>
              <a:t>DARGER</a:t>
            </a:r>
            <a:endParaRPr sz="1350">
              <a:latin typeface="Calibri"/>
              <a:cs typeface="Calibri"/>
            </a:endParaRPr>
          </a:p>
        </p:txBody>
      </p:sp>
      <p:sp>
        <p:nvSpPr>
          <p:cNvPr id="22" name="object 22"/>
          <p:cNvSpPr txBox="1"/>
          <p:nvPr/>
        </p:nvSpPr>
        <p:spPr>
          <a:xfrm>
            <a:off x="2591216" y="5551391"/>
            <a:ext cx="3900394" cy="239809"/>
          </a:xfrm>
          <a:prstGeom prst="rect">
            <a:avLst/>
          </a:prstGeom>
        </p:spPr>
        <p:txBody>
          <a:bodyPr vert="horz" wrap="square" lIns="0" tIns="16510" rIns="0" bIns="0" rtlCol="0">
            <a:spAutoFit/>
          </a:bodyPr>
          <a:lstStyle/>
          <a:p>
            <a:pPr marL="12700">
              <a:lnSpc>
                <a:spcPct val="100000"/>
              </a:lnSpc>
              <a:spcBef>
                <a:spcPts val="130"/>
              </a:spcBef>
            </a:pPr>
            <a:r>
              <a:rPr sz="1450" dirty="0">
                <a:latin typeface="Calibri"/>
                <a:cs typeface="Calibri"/>
              </a:rPr>
              <a:t>SPEED</a:t>
            </a:r>
            <a:r>
              <a:rPr sz="1450" spc="-20" dirty="0">
                <a:latin typeface="Calibri"/>
                <a:cs typeface="Calibri"/>
              </a:rPr>
              <a:t> </a:t>
            </a:r>
            <a:r>
              <a:rPr sz="1450" dirty="0">
                <a:latin typeface="Calibri"/>
                <a:cs typeface="Calibri"/>
              </a:rPr>
              <a:t>RESTRICTIONS</a:t>
            </a:r>
            <a:r>
              <a:rPr sz="1450" spc="215" dirty="0">
                <a:latin typeface="Calibri"/>
                <a:cs typeface="Calibri"/>
              </a:rPr>
              <a:t> </a:t>
            </a:r>
            <a:r>
              <a:rPr sz="1450" dirty="0">
                <a:latin typeface="Calibri"/>
                <a:cs typeface="Calibri"/>
              </a:rPr>
              <a:t>OBSERVED</a:t>
            </a:r>
            <a:r>
              <a:rPr sz="1450" spc="55" dirty="0">
                <a:latin typeface="Calibri"/>
                <a:cs typeface="Calibri"/>
              </a:rPr>
              <a:t> </a:t>
            </a:r>
            <a:r>
              <a:rPr sz="1450" dirty="0">
                <a:latin typeface="Calibri"/>
                <a:cs typeface="Calibri"/>
              </a:rPr>
              <a:t>BY</a:t>
            </a:r>
            <a:r>
              <a:rPr sz="1450" spc="50" dirty="0">
                <a:latin typeface="Calibri"/>
                <a:cs typeface="Calibri"/>
              </a:rPr>
              <a:t> </a:t>
            </a:r>
            <a:r>
              <a:rPr sz="1450" dirty="0">
                <a:latin typeface="Calibri"/>
                <a:cs typeface="Calibri"/>
              </a:rPr>
              <a:t>THE</a:t>
            </a:r>
            <a:r>
              <a:rPr sz="1450" spc="-35" dirty="0">
                <a:latin typeface="Calibri"/>
                <a:cs typeface="Calibri"/>
              </a:rPr>
              <a:t> </a:t>
            </a:r>
            <a:r>
              <a:rPr sz="1450" spc="30" dirty="0">
                <a:latin typeface="Calibri"/>
                <a:cs typeface="Calibri"/>
              </a:rPr>
              <a:t>LP</a:t>
            </a:r>
            <a:endParaRPr sz="145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7271"/>
            <a:ext cx="8682122" cy="68207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819400"/>
            <a:ext cx="3140155" cy="707886"/>
          </a:xfrm>
          <a:prstGeom prst="rect">
            <a:avLst/>
          </a:prstGeom>
        </p:spPr>
        <p:txBody>
          <a:bodyPr wrap="none">
            <a:spAutoFit/>
          </a:bodyPr>
          <a:lstStyle/>
          <a:p>
            <a:r>
              <a:rPr lang="en-US" sz="4000" dirty="0" smtClean="0">
                <a:solidFill>
                  <a:srgbClr val="92D050"/>
                </a:solidFill>
              </a:rPr>
              <a:t>CASE </a:t>
            </a:r>
            <a:r>
              <a:rPr lang="en-US" sz="4000" dirty="0" smtClean="0">
                <a:solidFill>
                  <a:srgbClr val="92D050"/>
                </a:solidFill>
              </a:rPr>
              <a:t>STUDY-5</a:t>
            </a:r>
            <a:endParaRPr lang="en-US" sz="4000" dirty="0">
              <a:solidFill>
                <a:srgbClr val="92D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6624" y="6808874"/>
            <a:ext cx="5257581" cy="44213"/>
          </a:xfrm>
          <a:prstGeom prst="rect">
            <a:avLst/>
          </a:prstGeom>
        </p:spPr>
      </p:pic>
      <p:pic>
        <p:nvPicPr>
          <p:cNvPr id="3" name="object 3"/>
          <p:cNvPicPr/>
          <p:nvPr/>
        </p:nvPicPr>
        <p:blipFill>
          <a:blip r:embed="rId3" cstate="print"/>
          <a:stretch>
            <a:fillRect/>
          </a:stretch>
        </p:blipFill>
        <p:spPr>
          <a:xfrm>
            <a:off x="877719" y="2514600"/>
            <a:ext cx="7493362" cy="213698"/>
          </a:xfrm>
          <a:prstGeom prst="rect">
            <a:avLst/>
          </a:prstGeom>
        </p:spPr>
      </p:pic>
      <p:sp>
        <p:nvSpPr>
          <p:cNvPr id="4" name="object 4"/>
          <p:cNvSpPr/>
          <p:nvPr/>
        </p:nvSpPr>
        <p:spPr>
          <a:xfrm>
            <a:off x="946132" y="5886736"/>
            <a:ext cx="2194406" cy="0"/>
          </a:xfrm>
          <a:custGeom>
            <a:avLst/>
            <a:gdLst/>
            <a:ahLst/>
            <a:cxnLst/>
            <a:rect l="l" t="t" r="r" b="b"/>
            <a:pathLst>
              <a:path w="1810385">
                <a:moveTo>
                  <a:pt x="0" y="0"/>
                </a:moveTo>
                <a:lnTo>
                  <a:pt x="1810295" y="0"/>
                </a:lnTo>
              </a:path>
            </a:pathLst>
          </a:custGeom>
          <a:ln w="9006">
            <a:solidFill>
              <a:srgbClr val="545460"/>
            </a:solidFill>
          </a:ln>
        </p:spPr>
        <p:txBody>
          <a:bodyPr wrap="square" lIns="0" tIns="0" rIns="0" bIns="0" rtlCol="0"/>
          <a:lstStyle/>
          <a:p>
            <a:endParaRPr/>
          </a:p>
        </p:txBody>
      </p:sp>
      <p:graphicFrame>
        <p:nvGraphicFramePr>
          <p:cNvPr id="5" name="object 5"/>
          <p:cNvGraphicFramePr>
            <a:graphicFrameLocks noGrp="1"/>
          </p:cNvGraphicFramePr>
          <p:nvPr/>
        </p:nvGraphicFramePr>
        <p:xfrm>
          <a:off x="914400" y="2971800"/>
          <a:ext cx="7563041" cy="1672427"/>
        </p:xfrm>
        <a:graphic>
          <a:graphicData uri="http://schemas.openxmlformats.org/drawingml/2006/table">
            <a:tbl>
              <a:tblPr firstRow="1" bandRow="1">
                <a:tableStyleId>{2D5ABB26-0587-4C30-8999-92F81FD0307C}</a:tableStyleId>
              </a:tblPr>
              <a:tblGrid>
                <a:gridCol w="1555950"/>
                <a:gridCol w="1137990"/>
                <a:gridCol w="822036"/>
                <a:gridCol w="815109"/>
                <a:gridCol w="808182"/>
                <a:gridCol w="1619441"/>
                <a:gridCol w="804333"/>
              </a:tblGrid>
              <a:tr h="296574">
                <a:tc>
                  <a:txBody>
                    <a:bodyPr/>
                    <a:lstStyle/>
                    <a:p>
                      <a:pPr marL="58419">
                        <a:lnSpc>
                          <a:spcPct val="100000"/>
                        </a:lnSpc>
                        <a:spcBef>
                          <a:spcPts val="595"/>
                        </a:spcBef>
                        <a:tabLst>
                          <a:tab pos="723900" algn="l"/>
                        </a:tabLst>
                      </a:pPr>
                      <a:endParaRPr sz="800">
                        <a:latin typeface="Arial MT"/>
                        <a:cs typeface="Arial MT"/>
                      </a:endParaRPr>
                    </a:p>
                  </a:txBody>
                  <a:tcPr marL="0" marR="0" marT="51522" marB="0">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20320">
                        <a:lnSpc>
                          <a:spcPct val="100000"/>
                        </a:lnSpc>
                        <a:spcBef>
                          <a:spcPts val="595"/>
                        </a:spcBef>
                      </a:pPr>
                      <a:r>
                        <a:rPr sz="800" spc="-80" dirty="0">
                          <a:latin typeface="Arial MT"/>
                          <a:cs typeface="Arial MT"/>
                        </a:rPr>
                        <a:t>SPEED</a:t>
                      </a:r>
                      <a:r>
                        <a:rPr sz="800" spc="25" dirty="0">
                          <a:latin typeface="Arial MT"/>
                          <a:cs typeface="Arial MT"/>
                        </a:rPr>
                        <a:t> </a:t>
                      </a:r>
                      <a:r>
                        <a:rPr sz="800" spc="-25" dirty="0">
                          <a:latin typeface="Arial MT"/>
                          <a:cs typeface="Arial MT"/>
                        </a:rPr>
                        <a:t>B4</a:t>
                      </a:r>
                      <a:endParaRPr sz="800">
                        <a:latin typeface="Arial MT"/>
                        <a:cs typeface="Arial MT"/>
                      </a:endParaRPr>
                    </a:p>
                    <a:p>
                      <a:pPr marL="20320">
                        <a:lnSpc>
                          <a:spcPct val="100000"/>
                        </a:lnSpc>
                        <a:spcBef>
                          <a:spcPts val="170"/>
                        </a:spcBef>
                      </a:pPr>
                      <a:r>
                        <a:rPr sz="800" spc="-10" dirty="0">
                          <a:latin typeface="Arial MT"/>
                          <a:cs typeface="Arial MT"/>
                        </a:rPr>
                        <a:t>1000mtr</a:t>
                      </a:r>
                      <a:endParaRPr sz="800">
                        <a:latin typeface="Arial MT"/>
                        <a:cs typeface="Arial MT"/>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50165">
                        <a:lnSpc>
                          <a:spcPct val="100000"/>
                        </a:lnSpc>
                        <a:spcBef>
                          <a:spcPts val="595"/>
                        </a:spcBef>
                      </a:pPr>
                      <a:r>
                        <a:rPr sz="800" spc="-100" dirty="0">
                          <a:latin typeface="Arial MT"/>
                          <a:cs typeface="Arial MT"/>
                        </a:rPr>
                        <a:t>SFEEO</a:t>
                      </a:r>
                      <a:r>
                        <a:rPr sz="800" spc="50" dirty="0">
                          <a:latin typeface="Arial MT"/>
                          <a:cs typeface="Arial MT"/>
                        </a:rPr>
                        <a:t> </a:t>
                      </a:r>
                      <a:r>
                        <a:rPr sz="800" spc="-25" dirty="0">
                          <a:latin typeface="Arial MT"/>
                          <a:cs typeface="Arial MT"/>
                        </a:rPr>
                        <a:t>B4</a:t>
                      </a:r>
                      <a:endParaRPr sz="800">
                        <a:latin typeface="Arial MT"/>
                        <a:cs typeface="Arial MT"/>
                      </a:endParaRPr>
                    </a:p>
                    <a:p>
                      <a:pPr marL="53975">
                        <a:lnSpc>
                          <a:spcPct val="100000"/>
                        </a:lnSpc>
                        <a:spcBef>
                          <a:spcPts val="170"/>
                        </a:spcBef>
                      </a:pPr>
                      <a:r>
                        <a:rPr sz="800" spc="-10" dirty="0">
                          <a:latin typeface="Arial MT"/>
                          <a:cs typeface="Arial MT"/>
                        </a:rPr>
                        <a:t>500mtr</a:t>
                      </a:r>
                      <a:endParaRPr sz="800">
                        <a:latin typeface="Arial MT"/>
                        <a:cs typeface="Arial MT"/>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1910">
                        <a:lnSpc>
                          <a:spcPct val="100000"/>
                        </a:lnSpc>
                        <a:spcBef>
                          <a:spcPts val="595"/>
                        </a:spcBef>
                      </a:pPr>
                      <a:r>
                        <a:rPr sz="800" spc="-95" dirty="0">
                          <a:latin typeface="Arial MT"/>
                          <a:cs typeface="Arial MT"/>
                        </a:rPr>
                        <a:t>SPEED</a:t>
                      </a:r>
                      <a:r>
                        <a:rPr sz="800" spc="20" dirty="0">
                          <a:latin typeface="Arial MT"/>
                          <a:cs typeface="Arial MT"/>
                        </a:rPr>
                        <a:t> </a:t>
                      </a:r>
                      <a:r>
                        <a:rPr sz="800" spc="-35" dirty="0">
                          <a:latin typeface="Arial MT"/>
                          <a:cs typeface="Arial MT"/>
                        </a:rPr>
                        <a:t>B4</a:t>
                      </a:r>
                      <a:endParaRPr sz="800">
                        <a:latin typeface="Arial MT"/>
                        <a:cs typeface="Arial MT"/>
                      </a:endParaRPr>
                    </a:p>
                    <a:p>
                      <a:pPr marL="45085">
                        <a:lnSpc>
                          <a:spcPct val="100000"/>
                        </a:lnSpc>
                        <a:spcBef>
                          <a:spcPts val="170"/>
                        </a:spcBef>
                      </a:pPr>
                      <a:r>
                        <a:rPr sz="800" spc="-10" dirty="0">
                          <a:latin typeface="Arial MT"/>
                          <a:cs typeface="Arial MT"/>
                        </a:rPr>
                        <a:t>100mtr</a:t>
                      </a:r>
                      <a:endParaRPr sz="800">
                        <a:latin typeface="Arial MT"/>
                        <a:cs typeface="Arial MT"/>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35560">
                        <a:lnSpc>
                          <a:spcPct val="100000"/>
                        </a:lnSpc>
                        <a:spcBef>
                          <a:spcPts val="595"/>
                        </a:spcBef>
                      </a:pPr>
                      <a:r>
                        <a:rPr sz="800" spc="-135" dirty="0">
                          <a:latin typeface="Arial MT"/>
                          <a:cs typeface="Arial MT"/>
                        </a:rPr>
                        <a:t>SPECO</a:t>
                      </a:r>
                      <a:r>
                        <a:rPr sz="800" spc="75" dirty="0">
                          <a:latin typeface="Arial MT"/>
                          <a:cs typeface="Arial MT"/>
                        </a:rPr>
                        <a:t> </a:t>
                      </a:r>
                      <a:r>
                        <a:rPr sz="800" spc="-25" dirty="0">
                          <a:latin typeface="Arial MT"/>
                          <a:cs typeface="Arial MT"/>
                        </a:rPr>
                        <a:t>B4</a:t>
                      </a:r>
                      <a:endParaRPr sz="800">
                        <a:latin typeface="Arial MT"/>
                        <a:cs typeface="Arial MT"/>
                      </a:endParaRPr>
                    </a:p>
                    <a:p>
                      <a:pPr marL="39370">
                        <a:lnSpc>
                          <a:spcPct val="100000"/>
                        </a:lnSpc>
                        <a:spcBef>
                          <a:spcPts val="170"/>
                        </a:spcBef>
                      </a:pPr>
                      <a:r>
                        <a:rPr sz="800" spc="-10" dirty="0">
                          <a:latin typeface="Arial MT"/>
                          <a:cs typeface="Arial MT"/>
                        </a:rPr>
                        <a:t>10mtr</a:t>
                      </a:r>
                      <a:endParaRPr sz="800">
                        <a:latin typeface="Arial MT"/>
                        <a:cs typeface="Arial MT"/>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36195" marR="267335" indent="-7620">
                        <a:lnSpc>
                          <a:spcPct val="116799"/>
                        </a:lnSpc>
                        <a:spcBef>
                          <a:spcPts val="420"/>
                        </a:spcBef>
                      </a:pPr>
                      <a:r>
                        <a:rPr sz="800" spc="-10" dirty="0">
                          <a:latin typeface="Arial MT"/>
                          <a:cs typeface="Arial MT"/>
                        </a:rPr>
                        <a:t>Speed </a:t>
                      </a:r>
                      <a:r>
                        <a:rPr sz="800" dirty="0">
                          <a:latin typeface="Arial MT"/>
                          <a:cs typeface="Arial MT"/>
                        </a:rPr>
                        <a:t>at</a:t>
                      </a:r>
                      <a:r>
                        <a:rPr sz="800" spc="-40" dirty="0">
                          <a:latin typeface="Arial MT"/>
                          <a:cs typeface="Arial MT"/>
                        </a:rPr>
                        <a:t> </a:t>
                      </a:r>
                      <a:r>
                        <a:rPr sz="800" spc="-10" dirty="0">
                          <a:latin typeface="Arial MT"/>
                          <a:cs typeface="Arial MT"/>
                        </a:rPr>
                        <a:t>Controil‹ng/ Braking</a:t>
                      </a:r>
                      <a:r>
                        <a:rPr sz="800" spc="-25" dirty="0">
                          <a:latin typeface="Arial MT"/>
                          <a:cs typeface="Arial MT"/>
                        </a:rPr>
                        <a:t> </a:t>
                      </a:r>
                      <a:r>
                        <a:rPr sz="800" spc="-10" dirty="0">
                          <a:latin typeface="Arial MT"/>
                          <a:cs typeface="Arial MT"/>
                        </a:rPr>
                        <a:t>Distance</a:t>
                      </a:r>
                      <a:endParaRPr sz="800">
                        <a:latin typeface="Arial MT"/>
                        <a:cs typeface="Arial MT"/>
                      </a:endParaRPr>
                    </a:p>
                  </a:txBody>
                  <a:tcPr marL="0" marR="0" marT="36368"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29845">
                        <a:lnSpc>
                          <a:spcPct val="100000"/>
                        </a:lnSpc>
                        <a:spcBef>
                          <a:spcPts val="595"/>
                        </a:spcBef>
                      </a:pPr>
                      <a:r>
                        <a:rPr sz="800" spc="-10" dirty="0">
                          <a:latin typeface="Arial MT"/>
                          <a:cs typeface="Arial MT"/>
                        </a:rPr>
                        <a:t>BRAKlI‘tG</a:t>
                      </a:r>
                      <a:endParaRPr sz="800">
                        <a:latin typeface="Arial MT"/>
                        <a:cs typeface="Arial MT"/>
                      </a:endParaRPr>
                    </a:p>
                    <a:p>
                      <a:pPr marL="34925">
                        <a:lnSpc>
                          <a:spcPct val="100000"/>
                        </a:lnSpc>
                        <a:spcBef>
                          <a:spcPts val="170"/>
                        </a:spcBef>
                      </a:pPr>
                      <a:r>
                        <a:rPr sz="800" spc="-10" dirty="0">
                          <a:latin typeface="Arial MT"/>
                          <a:cs typeface="Arial MT"/>
                        </a:rPr>
                        <a:t>Technique</a:t>
                      </a:r>
                      <a:endParaRPr sz="800">
                        <a:latin typeface="Arial MT"/>
                        <a:cs typeface="Arial MT"/>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r>
              <a:tr h="194397">
                <a:tc>
                  <a:txBody>
                    <a:bodyPr/>
                    <a:lstStyle/>
                    <a:p>
                      <a:pPr>
                        <a:lnSpc>
                          <a:spcPct val="100000"/>
                        </a:lnSpc>
                      </a:pPr>
                      <a:endParaRPr sz="800">
                        <a:latin typeface="Times New Roman"/>
                        <a:cs typeface="Times New Roman"/>
                      </a:endParaRPr>
                    </a:p>
                  </a:txBody>
                  <a:tcPr marL="0" marR="0" marT="0" marB="0">
                    <a:lnR w="3175">
                      <a:solidFill>
                        <a:srgbClr val="4B4854"/>
                      </a:solidFill>
                      <a:prstDash val="solid"/>
                    </a:lnR>
                    <a:lnT w="3175">
                      <a:solidFill>
                        <a:srgbClr val="4B4854"/>
                      </a:solidFill>
                      <a:prstDash val="solid"/>
                    </a:lnT>
                    <a:lnB w="3175">
                      <a:solidFill>
                        <a:srgbClr val="4B4854"/>
                      </a:solidFill>
                      <a:prstDash val="solid"/>
                    </a:lnB>
                  </a:tcPr>
                </a:tc>
                <a:tc>
                  <a:txBody>
                    <a:bodyPr/>
                    <a:lstStyle/>
                    <a:p>
                      <a:pPr>
                        <a:lnSpc>
                          <a:spcPct val="100000"/>
                        </a:lnSpc>
                      </a:pPr>
                      <a:r>
                        <a:rPr lang="en-US" sz="800" dirty="0" smtClean="0">
                          <a:latin typeface="Times New Roman"/>
                          <a:cs typeface="Times New Roman"/>
                        </a:rPr>
                        <a:t>1</a:t>
                      </a:r>
                      <a:endParaRPr sz="800">
                        <a:latin typeface="Times New Roman"/>
                        <a:cs typeface="Times New Roman"/>
                      </a:endParaRPr>
                    </a:p>
                  </a:txBody>
                  <a:tcPr marL="0" marR="0" marT="0"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1910">
                        <a:lnSpc>
                          <a:spcPct val="100000"/>
                        </a:lnSpc>
                        <a:spcBef>
                          <a:spcPts val="570"/>
                        </a:spcBef>
                      </a:pPr>
                      <a:r>
                        <a:rPr sz="800" spc="-25" dirty="0">
                          <a:latin typeface="Times New Roman"/>
                          <a:cs typeface="Times New Roman"/>
                        </a:rPr>
                        <a:t>14</a:t>
                      </a:r>
                      <a:endParaRPr sz="800">
                        <a:latin typeface="Times New Roman"/>
                        <a:cs typeface="Times New Roman"/>
                      </a:endParaRPr>
                    </a:p>
                  </a:txBody>
                  <a:tcPr marL="0" marR="0" marT="49357"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8260">
                        <a:lnSpc>
                          <a:spcPct val="100000"/>
                        </a:lnSpc>
                        <a:spcBef>
                          <a:spcPts val="540"/>
                        </a:spcBef>
                      </a:pPr>
                      <a:r>
                        <a:rPr sz="800" spc="25" dirty="0">
                          <a:latin typeface="Calibri"/>
                          <a:cs typeface="Calibri"/>
                        </a:rPr>
                        <a:t>14</a:t>
                      </a:r>
                      <a:endParaRPr sz="800">
                        <a:latin typeface="Calibri"/>
                        <a:cs typeface="Calibri"/>
                      </a:endParaRPr>
                    </a:p>
                  </a:txBody>
                  <a:tcPr marL="0" marR="0" marT="46759"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a:lnSpc>
                          <a:spcPct val="100000"/>
                        </a:lnSpc>
                      </a:pPr>
                      <a:endParaRPr sz="800">
                        <a:latin typeface="Times New Roman"/>
                        <a:cs typeface="Times New Roman"/>
                      </a:endParaRPr>
                    </a:p>
                  </a:txBody>
                  <a:tcPr marL="0" marR="0" marT="0"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3815">
                        <a:lnSpc>
                          <a:spcPct val="100000"/>
                        </a:lnSpc>
                        <a:spcBef>
                          <a:spcPts val="670"/>
                        </a:spcBef>
                      </a:pPr>
                      <a:r>
                        <a:rPr sz="800" spc="90" dirty="0">
                          <a:latin typeface="Times New Roman"/>
                          <a:cs typeface="Times New Roman"/>
                        </a:rPr>
                        <a:t>65kmph</a:t>
                      </a:r>
                      <a:r>
                        <a:rPr sz="800" spc="170" dirty="0">
                          <a:latin typeface="Times New Roman"/>
                          <a:cs typeface="Times New Roman"/>
                        </a:rPr>
                        <a:t> </a:t>
                      </a:r>
                      <a:r>
                        <a:rPr sz="800" dirty="0">
                          <a:latin typeface="Times New Roman"/>
                          <a:cs typeface="Times New Roman"/>
                        </a:rPr>
                        <a:t>/</a:t>
                      </a:r>
                      <a:r>
                        <a:rPr sz="800" spc="165" dirty="0">
                          <a:latin typeface="Times New Roman"/>
                          <a:cs typeface="Times New Roman"/>
                        </a:rPr>
                        <a:t> </a:t>
                      </a:r>
                      <a:r>
                        <a:rPr sz="800" spc="90" dirty="0">
                          <a:latin typeface="Times New Roman"/>
                          <a:cs typeface="Times New Roman"/>
                        </a:rPr>
                        <a:t>2.083</a:t>
                      </a:r>
                      <a:r>
                        <a:rPr sz="800" spc="95" dirty="0">
                          <a:latin typeface="Times New Roman"/>
                          <a:cs typeface="Times New Roman"/>
                        </a:rPr>
                        <a:t> </a:t>
                      </a:r>
                      <a:r>
                        <a:rPr sz="800" spc="35" dirty="0">
                          <a:latin typeface="Times New Roman"/>
                          <a:cs typeface="Times New Roman"/>
                        </a:rPr>
                        <a:t>km</a:t>
                      </a:r>
                      <a:endParaRPr sz="800">
                        <a:latin typeface="Times New Roman"/>
                        <a:cs typeface="Times New Roman"/>
                      </a:endParaRPr>
                    </a:p>
                  </a:txBody>
                  <a:tcPr marL="0" marR="0" marT="5801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2545">
                        <a:lnSpc>
                          <a:spcPct val="100000"/>
                        </a:lnSpc>
                        <a:spcBef>
                          <a:spcPts val="570"/>
                        </a:spcBef>
                      </a:pPr>
                      <a:r>
                        <a:rPr sz="800" spc="-10" dirty="0">
                          <a:latin typeface="Consolas"/>
                          <a:cs typeface="Consolas"/>
                        </a:rPr>
                        <a:t>Smooth</a:t>
                      </a:r>
                      <a:endParaRPr sz="800">
                        <a:latin typeface="Consolas"/>
                        <a:cs typeface="Consolas"/>
                      </a:endParaRPr>
                    </a:p>
                  </a:txBody>
                  <a:tcPr marL="0" marR="0" marT="49357"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r>
              <a:tr h="196128">
                <a:tc>
                  <a:txBody>
                    <a:bodyPr/>
                    <a:lstStyle/>
                    <a:p>
                      <a:pPr marL="805815">
                        <a:lnSpc>
                          <a:spcPct val="100000"/>
                        </a:lnSpc>
                        <a:spcBef>
                          <a:spcPts val="620"/>
                        </a:spcBef>
                      </a:pPr>
                      <a:endParaRPr sz="800">
                        <a:latin typeface="Calibri"/>
                        <a:cs typeface="Calibri"/>
                      </a:endParaRPr>
                    </a:p>
                  </a:txBody>
                  <a:tcPr marL="0" marR="0" marT="53686" marB="0">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29845">
                        <a:lnSpc>
                          <a:spcPct val="100000"/>
                        </a:lnSpc>
                        <a:spcBef>
                          <a:spcPts val="620"/>
                        </a:spcBef>
                      </a:pPr>
                      <a:r>
                        <a:rPr sz="800" spc="30" dirty="0">
                          <a:latin typeface="Calibri"/>
                          <a:cs typeface="Calibri"/>
                        </a:rPr>
                        <a:t>13</a:t>
                      </a:r>
                      <a:endParaRPr sz="800">
                        <a:latin typeface="Calibri"/>
                        <a:cs typeface="Calibri"/>
                      </a:endParaRPr>
                    </a:p>
                  </a:txBody>
                  <a:tcPr marL="0" marR="0" marT="5368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8895">
                        <a:lnSpc>
                          <a:spcPct val="100000"/>
                        </a:lnSpc>
                        <a:spcBef>
                          <a:spcPts val="620"/>
                        </a:spcBef>
                      </a:pPr>
                      <a:r>
                        <a:rPr sz="800" spc="-50" dirty="0">
                          <a:latin typeface="Cambria"/>
                          <a:cs typeface="Cambria"/>
                        </a:rPr>
                        <a:t>8</a:t>
                      </a:r>
                      <a:endParaRPr sz="800">
                        <a:latin typeface="Cambria"/>
                        <a:cs typeface="Cambria"/>
                      </a:endParaRPr>
                    </a:p>
                  </a:txBody>
                  <a:tcPr marL="0" marR="0" marT="5368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8260">
                        <a:lnSpc>
                          <a:spcPct val="100000"/>
                        </a:lnSpc>
                        <a:spcBef>
                          <a:spcPts val="595"/>
                        </a:spcBef>
                      </a:pPr>
                      <a:r>
                        <a:rPr sz="800" spc="5" dirty="0">
                          <a:latin typeface="Consolas"/>
                          <a:cs typeface="Consolas"/>
                        </a:rPr>
                        <a:t>9</a:t>
                      </a:r>
                      <a:endParaRPr sz="800">
                        <a:latin typeface="Consolas"/>
                        <a:cs typeface="Consolas"/>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6990">
                        <a:lnSpc>
                          <a:spcPct val="100000"/>
                        </a:lnSpc>
                        <a:spcBef>
                          <a:spcPts val="595"/>
                        </a:spcBef>
                      </a:pPr>
                      <a:r>
                        <a:rPr sz="800" spc="-50" dirty="0">
                          <a:latin typeface="Times New Roman"/>
                          <a:cs typeface="Times New Roman"/>
                        </a:rPr>
                        <a:t>6</a:t>
                      </a:r>
                      <a:endParaRPr sz="800">
                        <a:latin typeface="Times New Roman"/>
                        <a:cs typeface="Times New Roman"/>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7625">
                        <a:lnSpc>
                          <a:spcPct val="100000"/>
                        </a:lnSpc>
                        <a:spcBef>
                          <a:spcPts val="595"/>
                        </a:spcBef>
                      </a:pPr>
                      <a:r>
                        <a:rPr sz="800" dirty="0">
                          <a:latin typeface="Times New Roman"/>
                          <a:cs typeface="Times New Roman"/>
                        </a:rPr>
                        <a:t>78kmph</a:t>
                      </a:r>
                      <a:r>
                        <a:rPr sz="800" spc="260" dirty="0">
                          <a:latin typeface="Times New Roman"/>
                          <a:cs typeface="Times New Roman"/>
                        </a:rPr>
                        <a:t> </a:t>
                      </a:r>
                      <a:r>
                        <a:rPr sz="800" dirty="0">
                          <a:latin typeface="Times New Roman"/>
                          <a:cs typeface="Times New Roman"/>
                        </a:rPr>
                        <a:t>/</a:t>
                      </a:r>
                      <a:r>
                        <a:rPr sz="800" spc="295" dirty="0">
                          <a:latin typeface="Times New Roman"/>
                          <a:cs typeface="Times New Roman"/>
                        </a:rPr>
                        <a:t> </a:t>
                      </a:r>
                      <a:r>
                        <a:rPr sz="800" dirty="0">
                          <a:latin typeface="Times New Roman"/>
                          <a:cs typeface="Times New Roman"/>
                        </a:rPr>
                        <a:t>2.349</a:t>
                      </a:r>
                      <a:r>
                        <a:rPr sz="800" spc="240" dirty="0">
                          <a:latin typeface="Times New Roman"/>
                          <a:cs typeface="Times New Roman"/>
                        </a:rPr>
                        <a:t> </a:t>
                      </a:r>
                      <a:r>
                        <a:rPr sz="800" spc="-25" dirty="0">
                          <a:latin typeface="Times New Roman"/>
                          <a:cs typeface="Times New Roman"/>
                        </a:rPr>
                        <a:t>km</a:t>
                      </a:r>
                      <a:endParaRPr sz="800">
                        <a:latin typeface="Times New Roman"/>
                        <a:cs typeface="Times New Roman"/>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8260">
                        <a:lnSpc>
                          <a:spcPct val="100000"/>
                        </a:lnSpc>
                        <a:spcBef>
                          <a:spcPts val="495"/>
                        </a:spcBef>
                      </a:pPr>
                      <a:r>
                        <a:rPr sz="800" spc="-10" dirty="0">
                          <a:latin typeface="Times New Roman"/>
                          <a:cs typeface="Times New Roman"/>
                        </a:rPr>
                        <a:t>Smooth</a:t>
                      </a:r>
                      <a:endParaRPr sz="800">
                        <a:latin typeface="Times New Roman"/>
                        <a:cs typeface="Times New Roman"/>
                      </a:endParaRPr>
                    </a:p>
                  </a:txBody>
                  <a:tcPr marL="0" marR="0" marT="42863"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r>
              <a:tr h="192232">
                <a:tc>
                  <a:txBody>
                    <a:bodyPr/>
                    <a:lstStyle/>
                    <a:p>
                      <a:pPr marL="758825">
                        <a:lnSpc>
                          <a:spcPct val="100000"/>
                        </a:lnSpc>
                        <a:spcBef>
                          <a:spcPts val="665"/>
                        </a:spcBef>
                        <a:tabLst>
                          <a:tab pos="1538605" algn="l"/>
                        </a:tabLst>
                      </a:pPr>
                      <a:r>
                        <a:rPr sz="800">
                          <a:solidFill>
                            <a:srgbClr val="161616"/>
                          </a:solidFill>
                          <a:latin typeface="Times New Roman"/>
                          <a:cs typeface="Times New Roman"/>
                        </a:rPr>
                        <a:t>	</a:t>
                      </a:r>
                      <a:endParaRPr sz="800">
                        <a:latin typeface="Times New Roman"/>
                        <a:cs typeface="Times New Roman"/>
                      </a:endParaRPr>
                    </a:p>
                  </a:txBody>
                  <a:tcPr marL="0" marR="0" marT="57583" marB="0">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34290">
                        <a:lnSpc>
                          <a:spcPct val="100000"/>
                        </a:lnSpc>
                        <a:spcBef>
                          <a:spcPts val="665"/>
                        </a:spcBef>
                      </a:pPr>
                      <a:r>
                        <a:rPr sz="800" spc="-25" dirty="0">
                          <a:latin typeface="Times New Roman"/>
                          <a:cs typeface="Times New Roman"/>
                        </a:rPr>
                        <a:t>46</a:t>
                      </a:r>
                      <a:endParaRPr sz="800">
                        <a:latin typeface="Times New Roman"/>
                        <a:cs typeface="Times New Roman"/>
                      </a:endParaRPr>
                    </a:p>
                  </a:txBody>
                  <a:tcPr marL="0" marR="0" marT="57583"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1594">
                        <a:lnSpc>
                          <a:spcPct val="100000"/>
                        </a:lnSpc>
                        <a:spcBef>
                          <a:spcPts val="565"/>
                        </a:spcBef>
                      </a:pPr>
                      <a:r>
                        <a:rPr sz="800" spc="-25" dirty="0">
                          <a:latin typeface="Times New Roman"/>
                          <a:cs typeface="Times New Roman"/>
                        </a:rPr>
                        <a:t>35</a:t>
                      </a:r>
                      <a:endParaRPr sz="800">
                        <a:latin typeface="Times New Roman"/>
                        <a:cs typeface="Times New Roman"/>
                      </a:endParaRPr>
                    </a:p>
                  </a:txBody>
                  <a:tcPr marL="0" marR="0" marT="48924"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7625">
                        <a:lnSpc>
                          <a:spcPct val="100000"/>
                        </a:lnSpc>
                        <a:spcBef>
                          <a:spcPts val="484"/>
                        </a:spcBef>
                      </a:pPr>
                      <a:r>
                        <a:rPr sz="800" spc="-25" dirty="0">
                          <a:latin typeface="Courier New"/>
                          <a:cs typeface="Courier New"/>
                        </a:rPr>
                        <a:t>21</a:t>
                      </a:r>
                      <a:endParaRPr sz="800">
                        <a:latin typeface="Courier New"/>
                        <a:cs typeface="Courier New"/>
                      </a:endParaRPr>
                    </a:p>
                  </a:txBody>
                  <a:tcPr marL="0" marR="0" marT="4199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9530">
                        <a:lnSpc>
                          <a:spcPct val="100000"/>
                        </a:lnSpc>
                        <a:spcBef>
                          <a:spcPts val="535"/>
                        </a:spcBef>
                      </a:pPr>
                      <a:r>
                        <a:rPr sz="800" spc="5" dirty="0">
                          <a:latin typeface="Consolas"/>
                          <a:cs typeface="Consolas"/>
                        </a:rPr>
                        <a:t>9</a:t>
                      </a:r>
                      <a:endParaRPr sz="800">
                        <a:latin typeface="Consolas"/>
                        <a:cs typeface="Consolas"/>
                      </a:endParaRPr>
                    </a:p>
                  </a:txBody>
                  <a:tcPr marL="0" marR="0" marT="4632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49530">
                        <a:lnSpc>
                          <a:spcPct val="100000"/>
                        </a:lnSpc>
                        <a:spcBef>
                          <a:spcPts val="535"/>
                        </a:spcBef>
                      </a:pPr>
                      <a:r>
                        <a:rPr sz="800" spc="50" dirty="0">
                          <a:latin typeface="Times New Roman"/>
                          <a:cs typeface="Times New Roman"/>
                        </a:rPr>
                        <a:t>112kmph</a:t>
                      </a:r>
                      <a:r>
                        <a:rPr sz="800" spc="165" dirty="0">
                          <a:latin typeface="Times New Roman"/>
                          <a:cs typeface="Times New Roman"/>
                        </a:rPr>
                        <a:t> </a:t>
                      </a:r>
                      <a:r>
                        <a:rPr sz="800" dirty="0">
                          <a:latin typeface="Times New Roman"/>
                          <a:cs typeface="Times New Roman"/>
                        </a:rPr>
                        <a:t>/</a:t>
                      </a:r>
                      <a:r>
                        <a:rPr sz="800" spc="229" dirty="0">
                          <a:latin typeface="Times New Roman"/>
                          <a:cs typeface="Times New Roman"/>
                        </a:rPr>
                        <a:t> </a:t>
                      </a:r>
                      <a:r>
                        <a:rPr sz="800" dirty="0">
                          <a:latin typeface="Times New Roman"/>
                          <a:cs typeface="Times New Roman"/>
                        </a:rPr>
                        <a:t>2.996</a:t>
                      </a:r>
                      <a:r>
                        <a:rPr sz="800" spc="145" dirty="0">
                          <a:latin typeface="Times New Roman"/>
                          <a:cs typeface="Times New Roman"/>
                        </a:rPr>
                        <a:t> </a:t>
                      </a:r>
                      <a:r>
                        <a:rPr sz="800" spc="-25" dirty="0">
                          <a:latin typeface="Times New Roman"/>
                          <a:cs typeface="Times New Roman"/>
                        </a:rPr>
                        <a:t>km</a:t>
                      </a:r>
                      <a:endParaRPr sz="800">
                        <a:latin typeface="Times New Roman"/>
                        <a:cs typeface="Times New Roman"/>
                      </a:endParaRPr>
                    </a:p>
                  </a:txBody>
                  <a:tcPr marL="0" marR="0" marT="4632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4135">
                        <a:lnSpc>
                          <a:spcPct val="100000"/>
                        </a:lnSpc>
                        <a:spcBef>
                          <a:spcPts val="535"/>
                        </a:spcBef>
                      </a:pPr>
                      <a:r>
                        <a:rPr sz="800" spc="-20" dirty="0">
                          <a:latin typeface="Times New Roman"/>
                          <a:cs typeface="Times New Roman"/>
                        </a:rPr>
                        <a:t>Late</a:t>
                      </a:r>
                      <a:endParaRPr sz="800">
                        <a:latin typeface="Times New Roman"/>
                        <a:cs typeface="Times New Roman"/>
                      </a:endParaRPr>
                    </a:p>
                  </a:txBody>
                  <a:tcPr marL="0" marR="0" marT="4632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r>
              <a:tr h="187902">
                <a:tc>
                  <a:txBody>
                    <a:bodyPr/>
                    <a:lstStyle/>
                    <a:p>
                      <a:pPr>
                        <a:lnSpc>
                          <a:spcPct val="100000"/>
                        </a:lnSpc>
                      </a:pPr>
                      <a:endParaRPr sz="800">
                        <a:latin typeface="Times New Roman"/>
                        <a:cs typeface="Times New Roman"/>
                      </a:endParaRPr>
                    </a:p>
                  </a:txBody>
                  <a:tcPr marL="0" marR="0" marT="0" marB="0">
                    <a:lnR w="3175">
                      <a:solidFill>
                        <a:srgbClr val="4B4854"/>
                      </a:solidFill>
                      <a:prstDash val="solid"/>
                    </a:lnR>
                    <a:lnT w="3175">
                      <a:solidFill>
                        <a:srgbClr val="4B4854"/>
                      </a:solidFill>
                      <a:prstDash val="solid"/>
                    </a:lnT>
                    <a:lnB w="3175">
                      <a:solidFill>
                        <a:srgbClr val="4B4854"/>
                      </a:solidFill>
                      <a:prstDash val="solid"/>
                    </a:lnB>
                  </a:tcPr>
                </a:tc>
                <a:tc>
                  <a:txBody>
                    <a:bodyPr/>
                    <a:lstStyle/>
                    <a:p>
                      <a:pPr>
                        <a:lnSpc>
                          <a:spcPct val="100000"/>
                        </a:lnSpc>
                      </a:pPr>
                      <a:endParaRPr sz="800">
                        <a:latin typeface="Times New Roman"/>
                        <a:cs typeface="Times New Roman"/>
                      </a:endParaRPr>
                    </a:p>
                  </a:txBody>
                  <a:tcPr marL="0" marR="0" marT="0"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0325">
                        <a:lnSpc>
                          <a:spcPct val="100000"/>
                        </a:lnSpc>
                        <a:spcBef>
                          <a:spcPts val="560"/>
                        </a:spcBef>
                      </a:pPr>
                      <a:r>
                        <a:rPr sz="800" spc="-25" dirty="0">
                          <a:latin typeface="Consolas"/>
                          <a:cs typeface="Consolas"/>
                        </a:rPr>
                        <a:t>31</a:t>
                      </a:r>
                      <a:endParaRPr sz="800">
                        <a:latin typeface="Consolas"/>
                        <a:cs typeface="Consolas"/>
                      </a:endParaRPr>
                    </a:p>
                  </a:txBody>
                  <a:tcPr marL="0" marR="0" marT="48491"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0960">
                        <a:lnSpc>
                          <a:spcPct val="100000"/>
                        </a:lnSpc>
                        <a:spcBef>
                          <a:spcPts val="585"/>
                        </a:spcBef>
                      </a:pPr>
                      <a:r>
                        <a:rPr sz="800" spc="-25" dirty="0">
                          <a:latin typeface="Consolas"/>
                          <a:cs typeface="Consolas"/>
                        </a:rPr>
                        <a:t>19</a:t>
                      </a:r>
                      <a:endParaRPr sz="800">
                        <a:latin typeface="Consolas"/>
                        <a:cs typeface="Consolas"/>
                      </a:endParaRPr>
                    </a:p>
                  </a:txBody>
                  <a:tcPr marL="0" marR="0" marT="5065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57150">
                        <a:lnSpc>
                          <a:spcPct val="100000"/>
                        </a:lnSpc>
                        <a:spcBef>
                          <a:spcPts val="585"/>
                        </a:spcBef>
                      </a:pPr>
                      <a:r>
                        <a:rPr sz="800" spc="-50" dirty="0">
                          <a:latin typeface="Times New Roman"/>
                          <a:cs typeface="Times New Roman"/>
                        </a:rPr>
                        <a:t>5</a:t>
                      </a:r>
                      <a:endParaRPr sz="800">
                        <a:latin typeface="Times New Roman"/>
                        <a:cs typeface="Times New Roman"/>
                      </a:endParaRPr>
                    </a:p>
                  </a:txBody>
                  <a:tcPr marL="0" marR="0" marT="5065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55880">
                        <a:lnSpc>
                          <a:spcPct val="100000"/>
                        </a:lnSpc>
                        <a:spcBef>
                          <a:spcPts val="555"/>
                        </a:spcBef>
                      </a:pPr>
                      <a:r>
                        <a:rPr sz="800" spc="50" dirty="0">
                          <a:latin typeface="Times New Roman"/>
                          <a:cs typeface="Times New Roman"/>
                        </a:rPr>
                        <a:t>86kmph</a:t>
                      </a:r>
                      <a:r>
                        <a:rPr sz="800" spc="114" dirty="0">
                          <a:latin typeface="Times New Roman"/>
                          <a:cs typeface="Times New Roman"/>
                        </a:rPr>
                        <a:t> </a:t>
                      </a:r>
                      <a:r>
                        <a:rPr sz="800" dirty="0">
                          <a:latin typeface="Times New Roman"/>
                          <a:cs typeface="Times New Roman"/>
                        </a:rPr>
                        <a:t>/</a:t>
                      </a:r>
                      <a:r>
                        <a:rPr sz="800" spc="100" dirty="0">
                          <a:latin typeface="Times New Roman"/>
                          <a:cs typeface="Times New Roman"/>
                        </a:rPr>
                        <a:t> </a:t>
                      </a:r>
                      <a:r>
                        <a:rPr sz="800" spc="50" dirty="0">
                          <a:latin typeface="Times New Roman"/>
                          <a:cs typeface="Times New Roman"/>
                        </a:rPr>
                        <a:t>3.805</a:t>
                      </a:r>
                      <a:r>
                        <a:rPr sz="800" spc="75" dirty="0">
                          <a:latin typeface="Times New Roman"/>
                          <a:cs typeface="Times New Roman"/>
                        </a:rPr>
                        <a:t> </a:t>
                      </a:r>
                      <a:r>
                        <a:rPr sz="800" spc="-35" dirty="0">
                          <a:latin typeface="Times New Roman"/>
                          <a:cs typeface="Times New Roman"/>
                        </a:rPr>
                        <a:t>km</a:t>
                      </a:r>
                      <a:endParaRPr sz="800">
                        <a:latin typeface="Times New Roman"/>
                        <a:cs typeface="Times New Roman"/>
                      </a:endParaRPr>
                    </a:p>
                  </a:txBody>
                  <a:tcPr marL="0" marR="0" marT="48058"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7945">
                        <a:lnSpc>
                          <a:spcPct val="100000"/>
                        </a:lnSpc>
                        <a:spcBef>
                          <a:spcPts val="555"/>
                        </a:spcBef>
                      </a:pPr>
                      <a:r>
                        <a:rPr sz="800" spc="-20" dirty="0">
                          <a:latin typeface="Times New Roman"/>
                          <a:cs typeface="Times New Roman"/>
                        </a:rPr>
                        <a:t>Late</a:t>
                      </a:r>
                      <a:endParaRPr sz="800">
                        <a:latin typeface="Times New Roman"/>
                        <a:cs typeface="Times New Roman"/>
                      </a:endParaRPr>
                    </a:p>
                  </a:txBody>
                  <a:tcPr marL="0" marR="0" marT="48058"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r>
              <a:tr h="196128">
                <a:tc>
                  <a:txBody>
                    <a:bodyPr/>
                    <a:lstStyle/>
                    <a:p>
                      <a:pPr>
                        <a:lnSpc>
                          <a:spcPct val="100000"/>
                        </a:lnSpc>
                      </a:pPr>
                      <a:endParaRPr sz="800">
                        <a:latin typeface="Times New Roman"/>
                        <a:cs typeface="Times New Roman"/>
                      </a:endParaRPr>
                    </a:p>
                  </a:txBody>
                  <a:tcPr marL="0" marR="0" marT="0" marB="0">
                    <a:lnR w="3175">
                      <a:solidFill>
                        <a:srgbClr val="4B4854"/>
                      </a:solidFill>
                      <a:prstDash val="solid"/>
                    </a:lnR>
                    <a:lnT w="3175">
                      <a:solidFill>
                        <a:srgbClr val="4B4854"/>
                      </a:solidFill>
                      <a:prstDash val="solid"/>
                    </a:lnT>
                    <a:lnB w="3175">
                      <a:solidFill>
                        <a:srgbClr val="4B4854"/>
                      </a:solidFill>
                      <a:prstDash val="solid"/>
                    </a:lnB>
                  </a:tcPr>
                </a:tc>
                <a:tc>
                  <a:txBody>
                    <a:bodyPr/>
                    <a:lstStyle/>
                    <a:p>
                      <a:pPr>
                        <a:lnSpc>
                          <a:spcPct val="100000"/>
                        </a:lnSpc>
                      </a:pPr>
                      <a:endParaRPr sz="800">
                        <a:latin typeface="Times New Roman"/>
                        <a:cs typeface="Times New Roman"/>
                      </a:endParaRPr>
                    </a:p>
                  </a:txBody>
                  <a:tcPr marL="0" marR="0" marT="0"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4135">
                        <a:lnSpc>
                          <a:spcPct val="100000"/>
                        </a:lnSpc>
                        <a:spcBef>
                          <a:spcPts val="680"/>
                        </a:spcBef>
                      </a:pPr>
                      <a:r>
                        <a:rPr sz="800" spc="-25" dirty="0">
                          <a:latin typeface="Courier New"/>
                          <a:cs typeface="Courier New"/>
                        </a:rPr>
                        <a:t>15</a:t>
                      </a:r>
                      <a:endParaRPr sz="800">
                        <a:latin typeface="Courier New"/>
                        <a:cs typeface="Courier New"/>
                      </a:endParaRPr>
                    </a:p>
                  </a:txBody>
                  <a:tcPr marL="0" marR="0" marT="5888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55244">
                        <a:lnSpc>
                          <a:spcPct val="100000"/>
                        </a:lnSpc>
                        <a:spcBef>
                          <a:spcPts val="570"/>
                        </a:spcBef>
                      </a:pPr>
                      <a:r>
                        <a:rPr sz="800" spc="-25" dirty="0">
                          <a:latin typeface="Courier New"/>
                          <a:cs typeface="Courier New"/>
                        </a:rPr>
                        <a:t>16</a:t>
                      </a:r>
                      <a:endParaRPr sz="800">
                        <a:latin typeface="Courier New"/>
                        <a:cs typeface="Courier New"/>
                      </a:endParaRPr>
                    </a:p>
                  </a:txBody>
                  <a:tcPr marL="0" marR="0" marT="49357"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1594">
                        <a:lnSpc>
                          <a:spcPct val="100000"/>
                        </a:lnSpc>
                        <a:spcBef>
                          <a:spcPts val="650"/>
                        </a:spcBef>
                      </a:pPr>
                      <a:r>
                        <a:rPr sz="800" spc="-50" dirty="0">
                          <a:latin typeface="Times New Roman"/>
                          <a:cs typeface="Times New Roman"/>
                        </a:rPr>
                        <a:t>7</a:t>
                      </a:r>
                      <a:endParaRPr sz="800">
                        <a:latin typeface="Times New Roman"/>
                        <a:cs typeface="Times New Roman"/>
                      </a:endParaRPr>
                    </a:p>
                  </a:txBody>
                  <a:tcPr marL="0" marR="0" marT="56284"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4135">
                        <a:lnSpc>
                          <a:spcPct val="100000"/>
                        </a:lnSpc>
                        <a:spcBef>
                          <a:spcPts val="620"/>
                        </a:spcBef>
                      </a:pPr>
                      <a:r>
                        <a:rPr sz="800" dirty="0">
                          <a:latin typeface="Times New Roman"/>
                          <a:cs typeface="Times New Roman"/>
                        </a:rPr>
                        <a:t>44kmph</a:t>
                      </a:r>
                      <a:r>
                        <a:rPr sz="800" spc="275" dirty="0">
                          <a:latin typeface="Times New Roman"/>
                          <a:cs typeface="Times New Roman"/>
                        </a:rPr>
                        <a:t> </a:t>
                      </a:r>
                      <a:r>
                        <a:rPr sz="800" dirty="0">
                          <a:latin typeface="Times New Roman"/>
                          <a:cs typeface="Times New Roman"/>
                        </a:rPr>
                        <a:t>/</a:t>
                      </a:r>
                      <a:r>
                        <a:rPr sz="800" spc="140" dirty="0">
                          <a:latin typeface="Times New Roman"/>
                          <a:cs typeface="Times New Roman"/>
                        </a:rPr>
                        <a:t> </a:t>
                      </a:r>
                      <a:r>
                        <a:rPr sz="800" spc="55" dirty="0">
                          <a:latin typeface="Times New Roman"/>
                          <a:cs typeface="Times New Roman"/>
                        </a:rPr>
                        <a:t>1.2S1</a:t>
                      </a:r>
                      <a:r>
                        <a:rPr sz="800" spc="65" dirty="0">
                          <a:latin typeface="Times New Roman"/>
                          <a:cs typeface="Times New Roman"/>
                        </a:rPr>
                        <a:t> </a:t>
                      </a:r>
                      <a:r>
                        <a:rPr sz="800" spc="-25" dirty="0">
                          <a:latin typeface="Times New Roman"/>
                          <a:cs typeface="Times New Roman"/>
                        </a:rPr>
                        <a:t>km</a:t>
                      </a:r>
                      <a:endParaRPr sz="800">
                        <a:latin typeface="Times New Roman"/>
                        <a:cs typeface="Times New Roman"/>
                      </a:endParaRPr>
                    </a:p>
                  </a:txBody>
                  <a:tcPr marL="0" marR="0" marT="5368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0960">
                        <a:lnSpc>
                          <a:spcPct val="100000"/>
                        </a:lnSpc>
                        <a:spcBef>
                          <a:spcPts val="745"/>
                        </a:spcBef>
                      </a:pPr>
                      <a:r>
                        <a:rPr sz="800" spc="40" dirty="0">
                          <a:latin typeface="Times New Roman"/>
                          <a:cs typeface="Times New Roman"/>
                        </a:rPr>
                        <a:t>SmOOlR</a:t>
                      </a:r>
                      <a:endParaRPr sz="800">
                        <a:latin typeface="Times New Roman"/>
                        <a:cs typeface="Times New Roman"/>
                      </a:endParaRPr>
                    </a:p>
                  </a:txBody>
                  <a:tcPr marL="0" marR="0" marT="64510"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r>
              <a:tr h="196128">
                <a:tc>
                  <a:txBody>
                    <a:bodyPr/>
                    <a:lstStyle/>
                    <a:p>
                      <a:pPr marL="770890">
                        <a:lnSpc>
                          <a:spcPct val="100000"/>
                        </a:lnSpc>
                        <a:spcBef>
                          <a:spcPts val="620"/>
                        </a:spcBef>
                      </a:pPr>
                      <a:endParaRPr sz="800">
                        <a:latin typeface="Courier New"/>
                        <a:cs typeface="Courier New"/>
                      </a:endParaRPr>
                    </a:p>
                  </a:txBody>
                  <a:tcPr marL="0" marR="0" marT="53686" marB="0">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59690">
                        <a:lnSpc>
                          <a:spcPct val="100000"/>
                        </a:lnSpc>
                        <a:spcBef>
                          <a:spcPts val="620"/>
                        </a:spcBef>
                      </a:pPr>
                      <a:r>
                        <a:rPr sz="800" spc="-25" dirty="0">
                          <a:latin typeface="Courier New"/>
                          <a:cs typeface="Courier New"/>
                        </a:rPr>
                        <a:t>108</a:t>
                      </a:r>
                      <a:endParaRPr sz="800">
                        <a:latin typeface="Courier New"/>
                        <a:cs typeface="Courier New"/>
                      </a:endParaRPr>
                    </a:p>
                  </a:txBody>
                  <a:tcPr marL="0" marR="0" marT="5368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74295">
                        <a:lnSpc>
                          <a:spcPct val="100000"/>
                        </a:lnSpc>
                        <a:spcBef>
                          <a:spcPts val="650"/>
                        </a:spcBef>
                      </a:pPr>
                      <a:r>
                        <a:rPr sz="800" spc="-25" dirty="0">
                          <a:latin typeface="Consolas"/>
                          <a:cs typeface="Consolas"/>
                        </a:rPr>
                        <a:t>lOS</a:t>
                      </a:r>
                      <a:endParaRPr sz="800">
                        <a:latin typeface="Consolas"/>
                        <a:cs typeface="Consolas"/>
                      </a:endParaRPr>
                    </a:p>
                  </a:txBody>
                  <a:tcPr marL="0" marR="0" marT="56284"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6040">
                        <a:lnSpc>
                          <a:spcPct val="100000"/>
                        </a:lnSpc>
                        <a:spcBef>
                          <a:spcPts val="620"/>
                        </a:spcBef>
                      </a:pPr>
                      <a:r>
                        <a:rPr sz="800" spc="-25" dirty="0">
                          <a:latin typeface="Consolas"/>
                          <a:cs typeface="Consolas"/>
                        </a:rPr>
                        <a:t>49</a:t>
                      </a:r>
                      <a:endParaRPr sz="800">
                        <a:latin typeface="Consolas"/>
                        <a:cs typeface="Consolas"/>
                      </a:endParaRPr>
                    </a:p>
                  </a:txBody>
                  <a:tcPr marL="0" marR="0" marT="5368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3500">
                        <a:lnSpc>
                          <a:spcPct val="100000"/>
                        </a:lnSpc>
                        <a:spcBef>
                          <a:spcPts val="620"/>
                        </a:spcBef>
                      </a:pPr>
                      <a:r>
                        <a:rPr sz="800" spc="-25" dirty="0">
                          <a:latin typeface="Times New Roman"/>
                          <a:cs typeface="Times New Roman"/>
                        </a:rPr>
                        <a:t>16</a:t>
                      </a:r>
                      <a:endParaRPr sz="800">
                        <a:latin typeface="Times New Roman"/>
                        <a:cs typeface="Times New Roman"/>
                      </a:endParaRPr>
                    </a:p>
                  </a:txBody>
                  <a:tcPr marL="0" marR="0" marT="53686"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3500">
                        <a:lnSpc>
                          <a:spcPct val="100000"/>
                        </a:lnSpc>
                        <a:spcBef>
                          <a:spcPts val="595"/>
                        </a:spcBef>
                      </a:pPr>
                      <a:r>
                        <a:rPr sz="800" spc="50" dirty="0">
                          <a:latin typeface="Times New Roman"/>
                          <a:cs typeface="Times New Roman"/>
                        </a:rPr>
                        <a:t>107kmph</a:t>
                      </a:r>
                      <a:r>
                        <a:rPr sz="800" spc="165" dirty="0">
                          <a:latin typeface="Times New Roman"/>
                          <a:cs typeface="Times New Roman"/>
                        </a:rPr>
                        <a:t> </a:t>
                      </a:r>
                      <a:r>
                        <a:rPr sz="800" dirty="0">
                          <a:latin typeface="Times New Roman"/>
                          <a:cs typeface="Times New Roman"/>
                        </a:rPr>
                        <a:t>/</a:t>
                      </a:r>
                      <a:r>
                        <a:rPr sz="800" spc="180" dirty="0">
                          <a:latin typeface="Times New Roman"/>
                          <a:cs typeface="Times New Roman"/>
                        </a:rPr>
                        <a:t> </a:t>
                      </a:r>
                      <a:r>
                        <a:rPr sz="800" dirty="0">
                          <a:latin typeface="Times New Roman"/>
                          <a:cs typeface="Times New Roman"/>
                        </a:rPr>
                        <a:t>0.87</a:t>
                      </a:r>
                      <a:r>
                        <a:rPr sz="800" spc="140" dirty="0">
                          <a:latin typeface="Times New Roman"/>
                          <a:cs typeface="Times New Roman"/>
                        </a:rPr>
                        <a:t> </a:t>
                      </a:r>
                      <a:r>
                        <a:rPr sz="800" spc="-25" dirty="0">
                          <a:latin typeface="Times New Roman"/>
                          <a:cs typeface="Times New Roman"/>
                        </a:rPr>
                        <a:t>km</a:t>
                      </a:r>
                      <a:endParaRPr sz="800">
                        <a:latin typeface="Times New Roman"/>
                        <a:cs typeface="Times New Roman"/>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9215">
                        <a:lnSpc>
                          <a:spcPct val="100000"/>
                        </a:lnSpc>
                        <a:spcBef>
                          <a:spcPts val="509"/>
                        </a:spcBef>
                      </a:pPr>
                      <a:r>
                        <a:rPr sz="800" spc="-10" dirty="0">
                          <a:latin typeface="Times New Roman"/>
                          <a:cs typeface="Times New Roman"/>
                        </a:rPr>
                        <a:t>Abrupt</a:t>
                      </a:r>
                      <a:endParaRPr sz="800">
                        <a:latin typeface="Times New Roman"/>
                        <a:cs typeface="Times New Roman"/>
                      </a:endParaRPr>
                    </a:p>
                  </a:txBody>
                  <a:tcPr marL="0" marR="0" marT="44161"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r>
              <a:tr h="187902">
                <a:tc>
                  <a:txBody>
                    <a:bodyPr/>
                    <a:lstStyle/>
                    <a:p>
                      <a:pPr marL="833755">
                        <a:lnSpc>
                          <a:spcPct val="100000"/>
                        </a:lnSpc>
                        <a:spcBef>
                          <a:spcPts val="595"/>
                        </a:spcBef>
                      </a:pPr>
                      <a:endParaRPr sz="800">
                        <a:latin typeface="Courier New"/>
                        <a:cs typeface="Courier New"/>
                      </a:endParaRPr>
                    </a:p>
                  </a:txBody>
                  <a:tcPr marL="0" marR="0" marT="51522" marB="0">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66040">
                        <a:lnSpc>
                          <a:spcPct val="100000"/>
                        </a:lnSpc>
                        <a:spcBef>
                          <a:spcPts val="595"/>
                        </a:spcBef>
                      </a:pPr>
                      <a:r>
                        <a:rPr sz="800" spc="-25" dirty="0">
                          <a:latin typeface="Courier New"/>
                          <a:cs typeface="Courier New"/>
                        </a:rPr>
                        <a:t>25</a:t>
                      </a:r>
                      <a:endParaRPr sz="800">
                        <a:latin typeface="Courier New"/>
                        <a:cs typeface="Courier New"/>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85725">
                        <a:lnSpc>
                          <a:spcPct val="100000"/>
                        </a:lnSpc>
                        <a:spcBef>
                          <a:spcPts val="720"/>
                        </a:spcBef>
                      </a:pPr>
                      <a:r>
                        <a:rPr sz="800" spc="60" dirty="0">
                          <a:latin typeface="Times New Roman"/>
                          <a:cs typeface="Times New Roman"/>
                        </a:rPr>
                        <a:t>2</a:t>
                      </a:r>
                      <a:r>
                        <a:rPr sz="800" spc="60" dirty="0">
                          <a:solidFill>
                            <a:srgbClr val="030303"/>
                          </a:solidFill>
                          <a:latin typeface="Times New Roman"/>
                          <a:cs typeface="Times New Roman"/>
                        </a:rPr>
                        <a:t>7</a:t>
                      </a:r>
                      <a:endParaRPr sz="800">
                        <a:latin typeface="Times New Roman"/>
                        <a:cs typeface="Times New Roman"/>
                      </a:endParaRPr>
                    </a:p>
                  </a:txBody>
                  <a:tcPr marL="0" marR="0" marT="62345"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78740">
                        <a:lnSpc>
                          <a:spcPct val="100000"/>
                        </a:lnSpc>
                        <a:spcBef>
                          <a:spcPts val="595"/>
                        </a:spcBef>
                      </a:pPr>
                      <a:r>
                        <a:rPr sz="800" spc="-25" dirty="0">
                          <a:latin typeface="Consolas"/>
                          <a:cs typeface="Consolas"/>
                        </a:rPr>
                        <a:t>16</a:t>
                      </a:r>
                      <a:endParaRPr sz="800">
                        <a:latin typeface="Consolas"/>
                        <a:cs typeface="Consolas"/>
                      </a:endParaRPr>
                    </a:p>
                  </a:txBody>
                  <a:tcPr marL="0" marR="0" marT="51522"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70485">
                        <a:lnSpc>
                          <a:spcPct val="100000"/>
                        </a:lnSpc>
                        <a:spcBef>
                          <a:spcPts val="495"/>
                        </a:spcBef>
                      </a:pPr>
                      <a:r>
                        <a:rPr sz="800" spc="-50" dirty="0">
                          <a:latin typeface="Consolas"/>
                          <a:cs typeface="Consolas"/>
                        </a:rPr>
                        <a:t>9</a:t>
                      </a:r>
                      <a:endParaRPr sz="800">
                        <a:latin typeface="Consolas"/>
                        <a:cs typeface="Consolas"/>
                      </a:endParaRPr>
                    </a:p>
                  </a:txBody>
                  <a:tcPr marL="0" marR="0" marT="42863"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marL="74295">
                        <a:lnSpc>
                          <a:spcPct val="100000"/>
                        </a:lnSpc>
                        <a:spcBef>
                          <a:spcPts val="615"/>
                        </a:spcBef>
                      </a:pPr>
                      <a:r>
                        <a:rPr sz="800" spc="70" dirty="0">
                          <a:latin typeface="Times New Roman"/>
                          <a:cs typeface="Times New Roman"/>
                        </a:rPr>
                        <a:t>29kmph</a:t>
                      </a:r>
                      <a:r>
                        <a:rPr sz="800" spc="114" dirty="0">
                          <a:latin typeface="Times New Roman"/>
                          <a:cs typeface="Times New Roman"/>
                        </a:rPr>
                        <a:t> </a:t>
                      </a:r>
                      <a:r>
                        <a:rPr sz="800" dirty="0">
                          <a:latin typeface="Times New Roman"/>
                          <a:cs typeface="Times New Roman"/>
                        </a:rPr>
                        <a:t>/</a:t>
                      </a:r>
                      <a:r>
                        <a:rPr sz="800" spc="160" dirty="0">
                          <a:latin typeface="Times New Roman"/>
                          <a:cs typeface="Times New Roman"/>
                        </a:rPr>
                        <a:t> </a:t>
                      </a:r>
                      <a:r>
                        <a:rPr sz="800" spc="60" dirty="0">
                          <a:latin typeface="Times New Roman"/>
                          <a:cs typeface="Times New Roman"/>
                        </a:rPr>
                        <a:t>0.924</a:t>
                      </a:r>
                      <a:r>
                        <a:rPr sz="800" spc="130" dirty="0">
                          <a:latin typeface="Times New Roman"/>
                          <a:cs typeface="Times New Roman"/>
                        </a:rPr>
                        <a:t> </a:t>
                      </a:r>
                      <a:r>
                        <a:rPr sz="800" spc="-25" dirty="0">
                          <a:latin typeface="Times New Roman"/>
                          <a:cs typeface="Times New Roman"/>
                        </a:rPr>
                        <a:t>km</a:t>
                      </a:r>
                      <a:endParaRPr sz="800">
                        <a:latin typeface="Times New Roman"/>
                        <a:cs typeface="Times New Roman"/>
                      </a:endParaRPr>
                    </a:p>
                  </a:txBody>
                  <a:tcPr marL="0" marR="0" marT="53253"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c>
                  <a:txBody>
                    <a:bodyPr/>
                    <a:lstStyle/>
                    <a:p>
                      <a:pPr>
                        <a:lnSpc>
                          <a:spcPct val="100000"/>
                        </a:lnSpc>
                      </a:pPr>
                      <a:endParaRPr sz="800">
                        <a:latin typeface="Times New Roman"/>
                        <a:cs typeface="Times New Roman"/>
                      </a:endParaRPr>
                    </a:p>
                  </a:txBody>
                  <a:tcPr marL="0" marR="0" marT="0" marB="0">
                    <a:lnL w="3175">
                      <a:solidFill>
                        <a:srgbClr val="4B4854"/>
                      </a:solidFill>
                      <a:prstDash val="solid"/>
                    </a:lnL>
                    <a:lnR w="3175">
                      <a:solidFill>
                        <a:srgbClr val="4B4854"/>
                      </a:solidFill>
                      <a:prstDash val="solid"/>
                    </a:lnR>
                    <a:lnT w="3175">
                      <a:solidFill>
                        <a:srgbClr val="4B4854"/>
                      </a:solidFill>
                      <a:prstDash val="solid"/>
                    </a:lnT>
                    <a:lnB w="3175">
                      <a:solidFill>
                        <a:srgbClr val="4B4854"/>
                      </a:solidFill>
                      <a:prstDash val="solid"/>
                    </a:lnB>
                  </a:tcPr>
                </a:tc>
              </a:tr>
            </a:tbl>
          </a:graphicData>
        </a:graphic>
      </p:graphicFrame>
      <p:grpSp>
        <p:nvGrpSpPr>
          <p:cNvPr id="6" name="object 6"/>
          <p:cNvGrpSpPr/>
          <p:nvPr/>
        </p:nvGrpSpPr>
        <p:grpSpPr>
          <a:xfrm>
            <a:off x="880629" y="1830765"/>
            <a:ext cx="1186872" cy="8226"/>
            <a:chOff x="726519" y="2685121"/>
            <a:chExt cx="979169" cy="12065"/>
          </a:xfrm>
        </p:grpSpPr>
        <p:sp>
          <p:nvSpPr>
            <p:cNvPr id="7" name="object 7"/>
            <p:cNvSpPr/>
            <p:nvPr/>
          </p:nvSpPr>
          <p:spPr>
            <a:xfrm>
              <a:off x="1323947" y="2692627"/>
              <a:ext cx="381635" cy="0"/>
            </a:xfrm>
            <a:custGeom>
              <a:avLst/>
              <a:gdLst/>
              <a:ahLst/>
              <a:cxnLst/>
              <a:rect l="l" t="t" r="r" b="b"/>
              <a:pathLst>
                <a:path w="381635">
                  <a:moveTo>
                    <a:pt x="0" y="0"/>
                  </a:moveTo>
                  <a:lnTo>
                    <a:pt x="381272" y="0"/>
                  </a:lnTo>
                </a:path>
              </a:pathLst>
            </a:custGeom>
            <a:ln w="9006">
              <a:solidFill>
                <a:srgbClr val="54545B"/>
              </a:solidFill>
            </a:ln>
          </p:spPr>
          <p:txBody>
            <a:bodyPr wrap="square" lIns="0" tIns="0" rIns="0" bIns="0" rtlCol="0"/>
            <a:lstStyle/>
            <a:p>
              <a:endParaRPr/>
            </a:p>
          </p:txBody>
        </p:sp>
        <p:sp>
          <p:nvSpPr>
            <p:cNvPr id="8" name="object 8"/>
            <p:cNvSpPr/>
            <p:nvPr/>
          </p:nvSpPr>
          <p:spPr>
            <a:xfrm>
              <a:off x="726519" y="2689624"/>
              <a:ext cx="585470" cy="0"/>
            </a:xfrm>
            <a:custGeom>
              <a:avLst/>
              <a:gdLst/>
              <a:ahLst/>
              <a:cxnLst/>
              <a:rect l="l" t="t" r="r" b="b"/>
              <a:pathLst>
                <a:path w="585469">
                  <a:moveTo>
                    <a:pt x="0" y="0"/>
                  </a:moveTo>
                  <a:lnTo>
                    <a:pt x="585419" y="0"/>
                  </a:lnTo>
                </a:path>
              </a:pathLst>
            </a:custGeom>
            <a:ln w="9006">
              <a:solidFill>
                <a:srgbClr val="54545B"/>
              </a:solidFill>
            </a:ln>
          </p:spPr>
          <p:txBody>
            <a:bodyPr wrap="square" lIns="0" tIns="0" rIns="0" bIns="0" rtlCol="0"/>
            <a:lstStyle/>
            <a:p>
              <a:endParaRPr/>
            </a:p>
          </p:txBody>
        </p:sp>
      </p:grpSp>
      <p:sp>
        <p:nvSpPr>
          <p:cNvPr id="9" name="object 9"/>
          <p:cNvSpPr/>
          <p:nvPr/>
        </p:nvSpPr>
        <p:spPr>
          <a:xfrm>
            <a:off x="2183381" y="1833835"/>
            <a:ext cx="149320" cy="0"/>
          </a:xfrm>
          <a:custGeom>
            <a:avLst/>
            <a:gdLst/>
            <a:ahLst/>
            <a:cxnLst/>
            <a:rect l="l" t="t" r="r" b="b"/>
            <a:pathLst>
              <a:path w="123189">
                <a:moveTo>
                  <a:pt x="0" y="0"/>
                </a:moveTo>
                <a:lnTo>
                  <a:pt x="123088" y="0"/>
                </a:lnTo>
              </a:path>
            </a:pathLst>
          </a:custGeom>
          <a:ln w="9006">
            <a:solidFill>
              <a:srgbClr val="54545B"/>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934487" y="5257800"/>
            <a:ext cx="1956309" cy="503542"/>
          </a:xfrm>
          <a:prstGeom prst="rect">
            <a:avLst/>
          </a:prstGeom>
        </p:spPr>
      </p:pic>
      <p:grpSp>
        <p:nvGrpSpPr>
          <p:cNvPr id="11" name="object 11"/>
          <p:cNvGrpSpPr/>
          <p:nvPr/>
        </p:nvGrpSpPr>
        <p:grpSpPr>
          <a:xfrm>
            <a:off x="3371140" y="5257800"/>
            <a:ext cx="5153121" cy="516082"/>
            <a:chOff x="2781190" y="7875237"/>
            <a:chExt cx="4251325" cy="756920"/>
          </a:xfrm>
        </p:grpSpPr>
        <p:pic>
          <p:nvPicPr>
            <p:cNvPr id="12" name="object 12"/>
            <p:cNvPicPr/>
            <p:nvPr/>
          </p:nvPicPr>
          <p:blipFill>
            <a:blip r:embed="rId5" cstate="print"/>
            <a:stretch>
              <a:fillRect/>
            </a:stretch>
          </p:blipFill>
          <p:spPr>
            <a:xfrm>
              <a:off x="2781190" y="7900455"/>
              <a:ext cx="464732" cy="731323"/>
            </a:xfrm>
            <a:prstGeom prst="rect">
              <a:avLst/>
            </a:prstGeom>
          </p:spPr>
        </p:pic>
        <p:pic>
          <p:nvPicPr>
            <p:cNvPr id="13" name="object 13"/>
            <p:cNvPicPr/>
            <p:nvPr/>
          </p:nvPicPr>
          <p:blipFill>
            <a:blip r:embed="rId6" cstate="print"/>
            <a:stretch>
              <a:fillRect/>
            </a:stretch>
          </p:blipFill>
          <p:spPr>
            <a:xfrm>
              <a:off x="3152256" y="7875237"/>
              <a:ext cx="3879977" cy="756541"/>
            </a:xfrm>
            <a:prstGeom prst="rect">
              <a:avLst/>
            </a:prstGeom>
          </p:spPr>
        </p:pic>
      </p:grpSp>
      <p:pic>
        <p:nvPicPr>
          <p:cNvPr id="16" name="object 16"/>
          <p:cNvPicPr/>
          <p:nvPr/>
        </p:nvPicPr>
        <p:blipFill>
          <a:blip r:embed="rId7" cstate="print"/>
          <a:stretch>
            <a:fillRect/>
          </a:stretch>
        </p:blipFill>
        <p:spPr>
          <a:xfrm>
            <a:off x="1755437" y="4897869"/>
            <a:ext cx="17467" cy="176854"/>
          </a:xfrm>
          <a:prstGeom prst="rect">
            <a:avLst/>
          </a:prstGeom>
        </p:spPr>
      </p:pic>
      <p:pic>
        <p:nvPicPr>
          <p:cNvPr id="17" name="object 17"/>
          <p:cNvPicPr/>
          <p:nvPr/>
        </p:nvPicPr>
        <p:blipFill>
          <a:blip r:embed="rId8" cstate="print"/>
          <a:stretch>
            <a:fillRect/>
          </a:stretch>
        </p:blipFill>
        <p:spPr>
          <a:xfrm>
            <a:off x="5275048" y="3797445"/>
            <a:ext cx="65501" cy="49126"/>
          </a:xfrm>
          <a:prstGeom prst="rect">
            <a:avLst/>
          </a:prstGeom>
        </p:spPr>
      </p:pic>
      <p:pic>
        <p:nvPicPr>
          <p:cNvPr id="18" name="object 18"/>
          <p:cNvPicPr/>
          <p:nvPr/>
        </p:nvPicPr>
        <p:blipFill>
          <a:blip r:embed="rId9" cstate="print"/>
          <a:stretch>
            <a:fillRect/>
          </a:stretch>
        </p:blipFill>
        <p:spPr>
          <a:xfrm>
            <a:off x="8344882" y="2687196"/>
            <a:ext cx="13099" cy="71232"/>
          </a:xfrm>
          <a:prstGeom prst="rect">
            <a:avLst/>
          </a:prstGeom>
        </p:spPr>
      </p:pic>
      <p:pic>
        <p:nvPicPr>
          <p:cNvPr id="19" name="object 19"/>
          <p:cNvPicPr/>
          <p:nvPr/>
        </p:nvPicPr>
        <p:blipFill>
          <a:blip r:embed="rId10" cstate="print"/>
          <a:stretch>
            <a:fillRect/>
          </a:stretch>
        </p:blipFill>
        <p:spPr>
          <a:xfrm>
            <a:off x="1" y="127727"/>
            <a:ext cx="26200" cy="341426"/>
          </a:xfrm>
          <a:prstGeom prst="rect">
            <a:avLst/>
          </a:prstGeom>
        </p:spPr>
      </p:pic>
      <p:pic>
        <p:nvPicPr>
          <p:cNvPr id="20" name="object 20"/>
          <p:cNvPicPr/>
          <p:nvPr/>
        </p:nvPicPr>
        <p:blipFill>
          <a:blip r:embed="rId11" cstate="print"/>
          <a:stretch>
            <a:fillRect/>
          </a:stretch>
        </p:blipFill>
        <p:spPr>
          <a:xfrm>
            <a:off x="868986" y="1295400"/>
            <a:ext cx="3043633" cy="412659"/>
          </a:xfrm>
          <a:prstGeom prst="rect">
            <a:avLst/>
          </a:prstGeom>
        </p:spPr>
      </p:pic>
      <p:pic>
        <p:nvPicPr>
          <p:cNvPr id="21" name="object 21"/>
          <p:cNvPicPr/>
          <p:nvPr/>
        </p:nvPicPr>
        <p:blipFill>
          <a:blip r:embed="rId12" cstate="print"/>
          <a:stretch>
            <a:fillRect/>
          </a:stretch>
        </p:blipFill>
        <p:spPr>
          <a:xfrm>
            <a:off x="4559556" y="2057400"/>
            <a:ext cx="2069844" cy="405290"/>
          </a:xfrm>
          <a:prstGeom prst="rect">
            <a:avLst/>
          </a:prstGeom>
        </p:spPr>
      </p:pic>
      <p:pic>
        <p:nvPicPr>
          <p:cNvPr id="25" name="object 25"/>
          <p:cNvPicPr/>
          <p:nvPr/>
        </p:nvPicPr>
        <p:blipFill>
          <a:blip r:embed="rId13" cstate="print"/>
          <a:stretch>
            <a:fillRect/>
          </a:stretch>
        </p:blipFill>
        <p:spPr>
          <a:xfrm>
            <a:off x="2589490" y="5460363"/>
            <a:ext cx="807851" cy="176853"/>
          </a:xfrm>
          <a:prstGeom prst="rect">
            <a:avLst/>
          </a:prstGeom>
        </p:spPr>
      </p:pic>
      <p:pic>
        <p:nvPicPr>
          <p:cNvPr id="26" name="object 26"/>
          <p:cNvPicPr/>
          <p:nvPr/>
        </p:nvPicPr>
        <p:blipFill>
          <a:blip r:embed="rId14" cstate="print"/>
          <a:stretch>
            <a:fillRect/>
          </a:stretch>
        </p:blipFill>
        <p:spPr>
          <a:xfrm flipV="1">
            <a:off x="7543800" y="6324545"/>
            <a:ext cx="381000" cy="45719"/>
          </a:xfrm>
          <a:prstGeom prst="rect">
            <a:avLst/>
          </a:prstGeom>
        </p:spPr>
      </p:pic>
      <p:pic>
        <p:nvPicPr>
          <p:cNvPr id="27" name="object 27"/>
          <p:cNvPicPr/>
          <p:nvPr/>
        </p:nvPicPr>
        <p:blipFill>
          <a:blip r:embed="rId15" cstate="print"/>
          <a:stretch>
            <a:fillRect/>
          </a:stretch>
        </p:blipFill>
        <p:spPr>
          <a:xfrm>
            <a:off x="7729169" y="4949452"/>
            <a:ext cx="449776" cy="56495"/>
          </a:xfrm>
          <a:prstGeom prst="rect">
            <a:avLst/>
          </a:prstGeom>
        </p:spPr>
      </p:pic>
      <p:sp>
        <p:nvSpPr>
          <p:cNvPr id="28" name="object 28"/>
          <p:cNvSpPr txBox="1"/>
          <p:nvPr/>
        </p:nvSpPr>
        <p:spPr>
          <a:xfrm>
            <a:off x="914400" y="76200"/>
            <a:ext cx="5700249" cy="344325"/>
          </a:xfrm>
          <a:prstGeom prst="rect">
            <a:avLst/>
          </a:prstGeom>
        </p:spPr>
        <p:txBody>
          <a:bodyPr vert="horz" wrap="square" lIns="0" tIns="15875" rIns="0" bIns="0" rtlCol="0">
            <a:spAutoFit/>
          </a:bodyPr>
          <a:lstStyle/>
          <a:p>
            <a:pPr marL="38100">
              <a:lnSpc>
                <a:spcPct val="100000"/>
              </a:lnSpc>
              <a:spcBef>
                <a:spcPts val="125"/>
              </a:spcBef>
            </a:pPr>
            <a:r>
              <a:rPr sz="3200" b="1" spc="75" baseline="3472" smtClean="0">
                <a:solidFill>
                  <a:srgbClr val="C00000"/>
                </a:solidFill>
                <a:latin typeface="Times New Roman"/>
                <a:cs typeface="Times New Roman"/>
              </a:rPr>
              <a:t>SPEEDOMETE</a:t>
            </a:r>
            <a:r>
              <a:rPr lang="hi-IN" sz="3200" b="1" spc="75" baseline="3472" dirty="0" smtClean="0">
                <a:solidFill>
                  <a:srgbClr val="C00000"/>
                </a:solidFill>
                <a:latin typeface="Times New Roman"/>
                <a:cs typeface="Times New Roman"/>
              </a:rPr>
              <a:t>R</a:t>
            </a:r>
            <a:r>
              <a:rPr sz="2000" b="1" spc="-15" smtClean="0">
                <a:solidFill>
                  <a:srgbClr val="C00000"/>
                </a:solidFill>
                <a:latin typeface="Times New Roman"/>
                <a:cs typeface="Times New Roman"/>
              </a:rPr>
              <a:t> </a:t>
            </a:r>
            <a:r>
              <a:rPr sz="3200" b="1" spc="-120" baseline="3472">
                <a:solidFill>
                  <a:srgbClr val="C00000"/>
                </a:solidFill>
                <a:latin typeface="Times New Roman"/>
                <a:cs typeface="Times New Roman"/>
              </a:rPr>
              <a:t>DATA</a:t>
            </a:r>
            <a:r>
              <a:rPr sz="3200" b="1" spc="202" baseline="3472">
                <a:solidFill>
                  <a:srgbClr val="C00000"/>
                </a:solidFill>
                <a:latin typeface="Times New Roman"/>
                <a:cs typeface="Times New Roman"/>
              </a:rPr>
              <a:t> </a:t>
            </a:r>
            <a:r>
              <a:rPr sz="3200" b="1" spc="-15" baseline="5208" smtClean="0">
                <a:solidFill>
                  <a:srgbClr val="C00000"/>
                </a:solidFill>
                <a:latin typeface="Times New Roman"/>
                <a:cs typeface="Times New Roman"/>
              </a:rPr>
              <a:t>A</a:t>
            </a:r>
            <a:r>
              <a:rPr sz="3200" b="1" spc="-15" baseline="3472" smtClean="0">
                <a:solidFill>
                  <a:srgbClr val="C00000"/>
                </a:solidFill>
                <a:latin typeface="Times New Roman"/>
                <a:cs typeface="Times New Roman"/>
              </a:rPr>
              <a:t>NALYSI</a:t>
            </a:r>
            <a:r>
              <a:rPr lang="en-US" sz="3200" b="1" spc="-15" baseline="3472" dirty="0" smtClean="0">
                <a:solidFill>
                  <a:srgbClr val="C00000"/>
                </a:solidFill>
                <a:latin typeface="Times New Roman"/>
                <a:cs typeface="Times New Roman"/>
              </a:rPr>
              <a:t>S-5</a:t>
            </a:r>
            <a:endParaRPr sz="3200" b="1" baseline="3472">
              <a:solidFill>
                <a:srgbClr val="C00000"/>
              </a:solidFill>
              <a:latin typeface="Times New Roman"/>
              <a:cs typeface="Times New Roman"/>
            </a:endParaRPr>
          </a:p>
        </p:txBody>
      </p:sp>
      <p:sp>
        <p:nvSpPr>
          <p:cNvPr id="30" name="object 30"/>
          <p:cNvSpPr txBox="1"/>
          <p:nvPr/>
        </p:nvSpPr>
        <p:spPr>
          <a:xfrm>
            <a:off x="861687" y="381000"/>
            <a:ext cx="3378970" cy="703269"/>
          </a:xfrm>
          <a:prstGeom prst="rect">
            <a:avLst/>
          </a:prstGeom>
        </p:spPr>
        <p:txBody>
          <a:bodyPr vert="horz" wrap="square" lIns="0" tIns="67310" rIns="0" bIns="0" rtlCol="0">
            <a:spAutoFit/>
          </a:bodyPr>
          <a:lstStyle/>
          <a:p>
            <a:pPr marL="12700">
              <a:lnSpc>
                <a:spcPct val="100000"/>
              </a:lnSpc>
              <a:spcBef>
                <a:spcPts val="530"/>
              </a:spcBef>
            </a:pPr>
            <a:r>
              <a:rPr sz="1150" spc="-10" dirty="0">
                <a:solidFill>
                  <a:srgbClr val="111111"/>
                </a:solidFill>
                <a:latin typeface="Arial MT"/>
                <a:cs typeface="Arial MT"/>
              </a:rPr>
              <a:t>Journey</a:t>
            </a:r>
            <a:r>
              <a:rPr sz="1150" spc="25" dirty="0">
                <a:solidFill>
                  <a:srgbClr val="111111"/>
                </a:solidFill>
                <a:latin typeface="Arial MT"/>
                <a:cs typeface="Arial MT"/>
              </a:rPr>
              <a:t> </a:t>
            </a:r>
            <a:r>
              <a:rPr sz="1150" spc="-10" dirty="0">
                <a:solidFill>
                  <a:srgbClr val="0C0C0C"/>
                </a:solidFill>
                <a:latin typeface="Arial MT"/>
                <a:cs typeface="Arial MT"/>
              </a:rPr>
              <a:t>Date:</a:t>
            </a:r>
            <a:r>
              <a:rPr sz="1150" spc="-60" dirty="0">
                <a:solidFill>
                  <a:srgbClr val="0C0C0C"/>
                </a:solidFill>
                <a:latin typeface="Arial MT"/>
                <a:cs typeface="Arial MT"/>
              </a:rPr>
              <a:t> </a:t>
            </a:r>
            <a:r>
              <a:rPr sz="1150" spc="-25" dirty="0">
                <a:solidFill>
                  <a:srgbClr val="030303"/>
                </a:solidFill>
                <a:latin typeface="Arial MT"/>
                <a:cs typeface="Arial MT"/>
              </a:rPr>
              <a:t>15-12-</a:t>
            </a:r>
            <a:r>
              <a:rPr sz="1150" spc="-20" dirty="0">
                <a:solidFill>
                  <a:srgbClr val="030303"/>
                </a:solidFill>
                <a:latin typeface="Arial MT"/>
                <a:cs typeface="Arial MT"/>
              </a:rPr>
              <a:t>2014</a:t>
            </a:r>
            <a:endParaRPr sz="1150">
              <a:latin typeface="Arial MT"/>
              <a:cs typeface="Arial MT"/>
            </a:endParaRPr>
          </a:p>
          <a:p>
            <a:pPr marL="34925" marR="5080" indent="-4445">
              <a:lnSpc>
                <a:spcPct val="129500"/>
              </a:lnSpc>
              <a:spcBef>
                <a:spcPts val="25"/>
              </a:spcBef>
            </a:pPr>
            <a:r>
              <a:rPr lang="hi-IN" sz="1150" spc="-105" dirty="0" smtClean="0">
                <a:solidFill>
                  <a:srgbClr val="2D2D2D"/>
                </a:solidFill>
                <a:latin typeface="Arial MT"/>
                <a:cs typeface="Arial MT"/>
              </a:rPr>
              <a:t>TRAIN</a:t>
            </a:r>
            <a:r>
              <a:rPr sz="1150" spc="10" smtClean="0">
                <a:solidFill>
                  <a:srgbClr val="2D2D2D"/>
                </a:solidFill>
                <a:latin typeface="Arial MT"/>
                <a:cs typeface="Arial MT"/>
              </a:rPr>
              <a:t> </a:t>
            </a:r>
            <a:r>
              <a:rPr sz="1150" dirty="0">
                <a:solidFill>
                  <a:srgbClr val="242424"/>
                </a:solidFill>
                <a:latin typeface="Arial MT"/>
                <a:cs typeface="Arial MT"/>
              </a:rPr>
              <a:t>No.</a:t>
            </a:r>
            <a:r>
              <a:rPr sz="1150" spc="-70" dirty="0">
                <a:solidFill>
                  <a:srgbClr val="242424"/>
                </a:solidFill>
                <a:latin typeface="Arial MT"/>
                <a:cs typeface="Arial MT"/>
              </a:rPr>
              <a:t> </a:t>
            </a:r>
            <a:r>
              <a:rPr sz="1150" spc="-10" dirty="0">
                <a:solidFill>
                  <a:srgbClr val="0A0A0A"/>
                </a:solidFill>
                <a:latin typeface="Arial MT"/>
                <a:cs typeface="Arial MT"/>
              </a:rPr>
              <a:t>12478</a:t>
            </a:r>
            <a:r>
              <a:rPr sz="1150" spc="-20" dirty="0">
                <a:solidFill>
                  <a:srgbClr val="0A0A0A"/>
                </a:solidFill>
                <a:latin typeface="Arial MT"/>
                <a:cs typeface="Arial MT"/>
              </a:rPr>
              <a:t> </a:t>
            </a:r>
            <a:r>
              <a:rPr sz="1150" spc="-20" dirty="0">
                <a:solidFill>
                  <a:srgbClr val="151515"/>
                </a:solidFill>
                <a:latin typeface="Arial MT"/>
                <a:cs typeface="Arial MT"/>
              </a:rPr>
              <a:t>(CHG)</a:t>
            </a:r>
            <a:endParaRPr sz="1150">
              <a:latin typeface="Arial MT"/>
              <a:cs typeface="Arial MT"/>
            </a:endParaRPr>
          </a:p>
          <a:p>
            <a:pPr marL="47625">
              <a:lnSpc>
                <a:spcPct val="100000"/>
              </a:lnSpc>
              <a:spcBef>
                <a:spcPts val="409"/>
              </a:spcBef>
            </a:pPr>
            <a:r>
              <a:rPr lang="hi-IN" sz="1150" spc="-25" dirty="0" smtClean="0">
                <a:solidFill>
                  <a:srgbClr val="0F0F0F"/>
                </a:solidFill>
                <a:latin typeface="Arial MT"/>
                <a:cs typeface="Arial MT"/>
              </a:rPr>
              <a:t>SECTION</a:t>
            </a:r>
            <a:r>
              <a:rPr sz="1150" spc="250" smtClean="0">
                <a:solidFill>
                  <a:srgbClr val="0F0F0F"/>
                </a:solidFill>
                <a:latin typeface="Arial MT"/>
                <a:cs typeface="Arial MT"/>
              </a:rPr>
              <a:t> </a:t>
            </a:r>
            <a:r>
              <a:rPr sz="1150" spc="-90" smtClean="0">
                <a:solidFill>
                  <a:srgbClr val="161616"/>
                </a:solidFill>
                <a:latin typeface="Arial MT"/>
                <a:cs typeface="Arial MT"/>
              </a:rPr>
              <a:t>SVDK</a:t>
            </a:r>
            <a:r>
              <a:rPr lang="hi-IN" sz="1150" spc="-90" dirty="0" smtClean="0">
                <a:solidFill>
                  <a:srgbClr val="161616"/>
                </a:solidFill>
                <a:latin typeface="Arial MT"/>
                <a:cs typeface="Arial MT"/>
              </a:rPr>
              <a:t>  </a:t>
            </a:r>
            <a:r>
              <a:rPr sz="1150" spc="-90" smtClean="0">
                <a:solidFill>
                  <a:srgbClr val="161616"/>
                </a:solidFill>
                <a:latin typeface="Arial MT"/>
                <a:cs typeface="Arial MT"/>
              </a:rPr>
              <a:t>-</a:t>
            </a:r>
            <a:r>
              <a:rPr sz="1150" spc="-25" dirty="0">
                <a:solidFill>
                  <a:srgbClr val="161616"/>
                </a:solidFill>
                <a:latin typeface="Arial MT"/>
                <a:cs typeface="Arial MT"/>
              </a:rPr>
              <a:t>LDH</a:t>
            </a:r>
            <a:endParaRPr sz="1150">
              <a:latin typeface="Arial MT"/>
              <a:cs typeface="Arial MT"/>
            </a:endParaRPr>
          </a:p>
        </p:txBody>
      </p:sp>
      <p:sp>
        <p:nvSpPr>
          <p:cNvPr id="31" name="object 31"/>
          <p:cNvSpPr txBox="1"/>
          <p:nvPr/>
        </p:nvSpPr>
        <p:spPr>
          <a:xfrm>
            <a:off x="4708020" y="381000"/>
            <a:ext cx="1996593" cy="682238"/>
          </a:xfrm>
          <a:prstGeom prst="rect">
            <a:avLst/>
          </a:prstGeom>
        </p:spPr>
        <p:txBody>
          <a:bodyPr vert="horz" wrap="square" lIns="0" tIns="11430" rIns="0" bIns="0" rtlCol="0">
            <a:spAutoFit/>
          </a:bodyPr>
          <a:lstStyle/>
          <a:p>
            <a:pPr marL="53340" marR="51435" indent="-15875">
              <a:lnSpc>
                <a:spcPct val="119200"/>
              </a:lnSpc>
              <a:spcBef>
                <a:spcPts val="90"/>
              </a:spcBef>
            </a:pPr>
            <a:r>
              <a:rPr sz="1725" baseline="7246" dirty="0">
                <a:latin typeface="Arial MT"/>
                <a:cs typeface="Arial MT"/>
              </a:rPr>
              <a:t>Report</a:t>
            </a:r>
            <a:r>
              <a:rPr sz="1725" spc="-67" baseline="7246" dirty="0">
                <a:latin typeface="Arial MT"/>
                <a:cs typeface="Arial MT"/>
              </a:rPr>
              <a:t> </a:t>
            </a:r>
            <a:r>
              <a:rPr sz="1725" spc="-44" baseline="7246" dirty="0">
                <a:solidFill>
                  <a:srgbClr val="080808"/>
                </a:solidFill>
                <a:latin typeface="Arial MT"/>
                <a:cs typeface="Arial MT"/>
              </a:rPr>
              <a:t>ID:</a:t>
            </a:r>
            <a:r>
              <a:rPr sz="1725" spc="-75" baseline="7246" dirty="0">
                <a:solidFill>
                  <a:srgbClr val="080808"/>
                </a:solidFill>
                <a:latin typeface="Arial MT"/>
                <a:cs typeface="Arial MT"/>
              </a:rPr>
              <a:t> </a:t>
            </a:r>
            <a:r>
              <a:rPr sz="1150" spc="-10">
                <a:latin typeface="Arial MT"/>
                <a:cs typeface="Arial MT"/>
              </a:rPr>
              <a:t>151224/1619 </a:t>
            </a:r>
            <a:endParaRPr sz="1725" baseline="-7246">
              <a:latin typeface="Arial MT"/>
              <a:cs typeface="Arial MT"/>
            </a:endParaRPr>
          </a:p>
          <a:p>
            <a:pPr marL="57150" marR="30480" indent="-8255">
              <a:lnSpc>
                <a:spcPct val="129500"/>
              </a:lnSpc>
            </a:pPr>
            <a:r>
              <a:rPr sz="1150" spc="-40" dirty="0">
                <a:solidFill>
                  <a:srgbClr val="1C1C1C"/>
                </a:solidFill>
                <a:latin typeface="Arial MT"/>
                <a:cs typeface="Arial MT"/>
              </a:rPr>
              <a:t>Loco</a:t>
            </a:r>
            <a:r>
              <a:rPr sz="1150" spc="-10" dirty="0">
                <a:solidFill>
                  <a:srgbClr val="1C1C1C"/>
                </a:solidFill>
                <a:latin typeface="Arial MT"/>
                <a:cs typeface="Arial MT"/>
              </a:rPr>
              <a:t> </a:t>
            </a:r>
            <a:r>
              <a:rPr sz="1150" dirty="0">
                <a:solidFill>
                  <a:srgbClr val="0A0A0A"/>
                </a:solidFill>
                <a:latin typeface="Arial MT"/>
                <a:cs typeface="Arial MT"/>
              </a:rPr>
              <a:t>Number:</a:t>
            </a:r>
            <a:r>
              <a:rPr sz="1150" spc="10" dirty="0">
                <a:solidFill>
                  <a:srgbClr val="0A0A0A"/>
                </a:solidFill>
                <a:latin typeface="Arial MT"/>
                <a:cs typeface="Arial MT"/>
              </a:rPr>
              <a:t> </a:t>
            </a:r>
            <a:r>
              <a:rPr sz="1725" spc="-15" baseline="-7246">
                <a:latin typeface="Arial MT"/>
                <a:cs typeface="Arial MT"/>
              </a:rPr>
              <a:t>37163/BL </a:t>
            </a:r>
            <a:r>
              <a:rPr sz="1150" spc="-20" smtClean="0">
                <a:solidFill>
                  <a:srgbClr val="0A0A0A"/>
                </a:solidFill>
                <a:latin typeface="Arial MT"/>
                <a:cs typeface="Arial MT"/>
              </a:rPr>
              <a:t>:</a:t>
            </a:r>
            <a:r>
              <a:rPr sz="1150" spc="-30" smtClean="0">
                <a:solidFill>
                  <a:srgbClr val="0A0A0A"/>
                </a:solidFill>
                <a:latin typeface="Arial MT"/>
                <a:cs typeface="Arial MT"/>
              </a:rPr>
              <a:t> </a:t>
            </a:r>
            <a:r>
              <a:rPr lang="hi-IN" sz="1150" spc="-30" dirty="0" smtClean="0">
                <a:solidFill>
                  <a:srgbClr val="0A0A0A"/>
                </a:solidFill>
                <a:latin typeface="Arial MT"/>
                <a:cs typeface="Arial MT"/>
              </a:rPr>
              <a:t>SPM       </a:t>
            </a:r>
            <a:r>
              <a:rPr sz="1150" spc="-85" smtClean="0">
                <a:latin typeface="Arial MT"/>
                <a:cs typeface="Arial MT"/>
              </a:rPr>
              <a:t>TELPRO</a:t>
            </a:r>
            <a:endParaRPr sz="1150">
              <a:latin typeface="Arial MT"/>
              <a:cs typeface="Arial MT"/>
            </a:endParaRPr>
          </a:p>
        </p:txBody>
      </p:sp>
      <p:sp>
        <p:nvSpPr>
          <p:cNvPr id="32" name="object 32"/>
          <p:cNvSpPr txBox="1"/>
          <p:nvPr/>
        </p:nvSpPr>
        <p:spPr>
          <a:xfrm>
            <a:off x="1010525" y="5429632"/>
            <a:ext cx="467206" cy="155812"/>
          </a:xfrm>
          <a:prstGeom prst="rect">
            <a:avLst/>
          </a:prstGeom>
        </p:spPr>
        <p:txBody>
          <a:bodyPr vert="horz" wrap="square" lIns="0" tIns="17145" rIns="0" bIns="0" rtlCol="0">
            <a:spAutoFit/>
          </a:bodyPr>
          <a:lstStyle/>
          <a:p>
            <a:pPr marL="12700">
              <a:lnSpc>
                <a:spcPct val="100000"/>
              </a:lnSpc>
              <a:spcBef>
                <a:spcPts val="135"/>
              </a:spcBef>
            </a:pPr>
            <a:r>
              <a:rPr sz="900" spc="-10" dirty="0">
                <a:latin typeface="Times New Roman"/>
                <a:cs typeface="Times New Roman"/>
              </a:rPr>
              <a:t>Section</a:t>
            </a:r>
            <a:endParaRPr sz="900">
              <a:latin typeface="Times New Roman"/>
              <a:cs typeface="Times New Roman"/>
            </a:endParaRPr>
          </a:p>
        </p:txBody>
      </p:sp>
      <p:sp>
        <p:nvSpPr>
          <p:cNvPr id="34" name="object 34"/>
          <p:cNvSpPr txBox="1"/>
          <p:nvPr/>
        </p:nvSpPr>
        <p:spPr>
          <a:xfrm>
            <a:off x="2831939" y="2514600"/>
            <a:ext cx="1282315" cy="148117"/>
          </a:xfrm>
          <a:prstGeom prst="rect">
            <a:avLst/>
          </a:prstGeom>
        </p:spPr>
        <p:txBody>
          <a:bodyPr vert="horz" wrap="square" lIns="0" tIns="17145" rIns="0" bIns="0" rtlCol="0">
            <a:spAutoFit/>
          </a:bodyPr>
          <a:lstStyle/>
          <a:p>
            <a:pPr marL="12700">
              <a:lnSpc>
                <a:spcPct val="100000"/>
              </a:lnSpc>
              <a:spcBef>
                <a:spcPts val="135"/>
              </a:spcBef>
            </a:pPr>
            <a:r>
              <a:rPr sz="850" spc="-25" dirty="0">
                <a:latin typeface="Times New Roman"/>
                <a:cs typeface="Times New Roman"/>
              </a:rPr>
              <a:t>SPEED</a:t>
            </a:r>
            <a:r>
              <a:rPr sz="850" spc="60" dirty="0">
                <a:latin typeface="Times New Roman"/>
                <a:cs typeface="Times New Roman"/>
              </a:rPr>
              <a:t> </a:t>
            </a:r>
            <a:r>
              <a:rPr sz="850" dirty="0">
                <a:latin typeface="Times New Roman"/>
                <a:cs typeface="Times New Roman"/>
              </a:rPr>
              <a:t>DROP:</a:t>
            </a:r>
            <a:r>
              <a:rPr sz="850" spc="5" dirty="0">
                <a:latin typeface="Times New Roman"/>
                <a:cs typeface="Times New Roman"/>
              </a:rPr>
              <a:t> </a:t>
            </a:r>
            <a:r>
              <a:rPr sz="850" spc="55" dirty="0">
                <a:latin typeface="Times New Roman"/>
                <a:cs typeface="Times New Roman"/>
              </a:rPr>
              <a:t>77</a:t>
            </a:r>
            <a:r>
              <a:rPr sz="850" spc="-25" dirty="0">
                <a:latin typeface="Times New Roman"/>
                <a:cs typeface="Times New Roman"/>
              </a:rPr>
              <a:t> </a:t>
            </a:r>
            <a:r>
              <a:rPr sz="850" dirty="0">
                <a:solidFill>
                  <a:srgbClr val="0C0C0C"/>
                </a:solidFill>
                <a:latin typeface="Times New Roman"/>
                <a:cs typeface="Times New Roman"/>
              </a:rPr>
              <a:t>-</a:t>
            </a:r>
            <a:r>
              <a:rPr sz="850" spc="-5" dirty="0">
                <a:solidFill>
                  <a:srgbClr val="0C0C0C"/>
                </a:solidFill>
                <a:latin typeface="Times New Roman"/>
                <a:cs typeface="Times New Roman"/>
              </a:rPr>
              <a:t> </a:t>
            </a:r>
            <a:r>
              <a:rPr sz="850" spc="-25" dirty="0">
                <a:latin typeface="Times New Roman"/>
                <a:cs typeface="Times New Roman"/>
              </a:rPr>
              <a:t>55</a:t>
            </a:r>
            <a:endParaRPr sz="850">
              <a:latin typeface="Times New Roman"/>
              <a:cs typeface="Times New Roman"/>
            </a:endParaRPr>
          </a:p>
        </p:txBody>
      </p:sp>
      <p:sp>
        <p:nvSpPr>
          <p:cNvPr id="35" name="object 35"/>
          <p:cNvSpPr txBox="1"/>
          <p:nvPr/>
        </p:nvSpPr>
        <p:spPr>
          <a:xfrm>
            <a:off x="890710" y="1295400"/>
            <a:ext cx="7502236" cy="919482"/>
          </a:xfrm>
          <a:prstGeom prst="rect">
            <a:avLst/>
          </a:prstGeom>
        </p:spPr>
        <p:txBody>
          <a:bodyPr vert="horz" wrap="square" lIns="0" tIns="11430" rIns="0" bIns="0" rtlCol="0">
            <a:spAutoFit/>
          </a:bodyPr>
          <a:lstStyle/>
          <a:p>
            <a:pPr marL="3140075" marR="292735">
              <a:lnSpc>
                <a:spcPts val="1220"/>
              </a:lnSpc>
              <a:spcBef>
                <a:spcPts val="585"/>
              </a:spcBef>
            </a:pPr>
            <a:r>
              <a:rPr lang="en-US" sz="1100" dirty="0" smtClean="0">
                <a:latin typeface="Calibri"/>
                <a:cs typeface="Calibri"/>
              </a:rPr>
              <a:t>                   </a:t>
            </a:r>
            <a:r>
              <a:rPr sz="1100" smtClean="0">
                <a:latin typeface="Calibri"/>
                <a:cs typeface="Calibri"/>
              </a:rPr>
              <a:t>Time</a:t>
            </a:r>
            <a:r>
              <a:rPr sz="1100" spc="75" smtClean="0">
                <a:latin typeface="Calibri"/>
                <a:cs typeface="Calibri"/>
              </a:rPr>
              <a:t> </a:t>
            </a:r>
            <a:r>
              <a:rPr sz="1100" dirty="0">
                <a:latin typeface="Calibri"/>
                <a:cs typeface="Calibri"/>
              </a:rPr>
              <a:t>Range</a:t>
            </a:r>
            <a:r>
              <a:rPr sz="1100" spc="100" dirty="0">
                <a:latin typeface="Calibri"/>
                <a:cs typeface="Calibri"/>
              </a:rPr>
              <a:t> </a:t>
            </a:r>
            <a:r>
              <a:rPr sz="1100" dirty="0">
                <a:latin typeface="Calibri"/>
                <a:cs typeface="Calibri"/>
              </a:rPr>
              <a:t>of</a:t>
            </a:r>
            <a:r>
              <a:rPr sz="1100" spc="140" dirty="0">
                <a:latin typeface="Calibri"/>
                <a:cs typeface="Calibri"/>
              </a:rPr>
              <a:t> </a:t>
            </a:r>
            <a:r>
              <a:rPr sz="1100" dirty="0">
                <a:latin typeface="Calibri"/>
                <a:cs typeface="Calibri"/>
              </a:rPr>
              <a:t>Analysis:</a:t>
            </a:r>
            <a:r>
              <a:rPr sz="1100" spc="120" dirty="0">
                <a:latin typeface="Calibri"/>
                <a:cs typeface="Calibri"/>
              </a:rPr>
              <a:t> </a:t>
            </a:r>
            <a:r>
              <a:rPr sz="1100" dirty="0">
                <a:latin typeface="Calibri"/>
                <a:cs typeface="Calibri"/>
              </a:rPr>
              <a:t>10:06:40</a:t>
            </a:r>
            <a:r>
              <a:rPr sz="1100" spc="114" dirty="0">
                <a:latin typeface="Calibri"/>
                <a:cs typeface="Calibri"/>
              </a:rPr>
              <a:t> </a:t>
            </a:r>
            <a:r>
              <a:rPr sz="1100" dirty="0">
                <a:latin typeface="Calibri"/>
                <a:cs typeface="Calibri"/>
              </a:rPr>
              <a:t>AM</a:t>
            </a:r>
            <a:r>
              <a:rPr sz="1100" spc="15" dirty="0">
                <a:latin typeface="Calibri"/>
                <a:cs typeface="Calibri"/>
              </a:rPr>
              <a:t> </a:t>
            </a:r>
            <a:r>
              <a:rPr sz="1100" dirty="0">
                <a:solidFill>
                  <a:srgbClr val="161616"/>
                </a:solidFill>
                <a:latin typeface="Calibri"/>
                <a:cs typeface="Calibri"/>
              </a:rPr>
              <a:t>-</a:t>
            </a:r>
            <a:r>
              <a:rPr sz="1100" spc="25" dirty="0">
                <a:solidFill>
                  <a:srgbClr val="161616"/>
                </a:solidFill>
                <a:latin typeface="Calibri"/>
                <a:cs typeface="Calibri"/>
              </a:rPr>
              <a:t> </a:t>
            </a:r>
            <a:r>
              <a:rPr sz="1100" spc="-10" dirty="0">
                <a:latin typeface="Calibri"/>
                <a:cs typeface="Calibri"/>
              </a:rPr>
              <a:t>4:14:56 </a:t>
            </a:r>
            <a:r>
              <a:rPr sz="1100" spc="50" dirty="0">
                <a:latin typeface="Calibri"/>
                <a:cs typeface="Calibri"/>
              </a:rPr>
              <a:t>PM</a:t>
            </a:r>
            <a:endParaRPr sz="1100">
              <a:latin typeface="Calibri"/>
              <a:cs typeface="Calibri"/>
            </a:endParaRPr>
          </a:p>
          <a:p>
            <a:pPr marL="3149600">
              <a:lnSpc>
                <a:spcPct val="100000"/>
              </a:lnSpc>
              <a:spcBef>
                <a:spcPts val="75"/>
              </a:spcBef>
            </a:pPr>
            <a:r>
              <a:rPr lang="en-US" sz="1100" dirty="0" smtClean="0">
                <a:latin typeface="Calibri"/>
                <a:cs typeface="Calibri"/>
              </a:rPr>
              <a:t>                   </a:t>
            </a:r>
            <a:r>
              <a:rPr sz="1100" smtClean="0">
                <a:latin typeface="Calibri"/>
                <a:cs typeface="Calibri"/>
              </a:rPr>
              <a:t>Abrupt</a:t>
            </a:r>
            <a:r>
              <a:rPr sz="1100" spc="55" smtClean="0">
                <a:latin typeface="Calibri"/>
                <a:cs typeface="Calibri"/>
              </a:rPr>
              <a:t> </a:t>
            </a:r>
            <a:r>
              <a:rPr sz="1100" dirty="0">
                <a:latin typeface="Calibri"/>
                <a:cs typeface="Calibri"/>
              </a:rPr>
              <a:t>Braking</a:t>
            </a:r>
            <a:r>
              <a:rPr sz="1100">
                <a:latin typeface="Calibri"/>
                <a:cs typeface="Calibri"/>
              </a:rPr>
              <a:t>:</a:t>
            </a:r>
            <a:r>
              <a:rPr sz="1100" spc="100">
                <a:latin typeface="Calibri"/>
                <a:cs typeface="Calibri"/>
              </a:rPr>
              <a:t> </a:t>
            </a:r>
            <a:r>
              <a:rPr lang="en-US" sz="1100" spc="100" dirty="0" smtClean="0">
                <a:latin typeface="Calibri"/>
                <a:cs typeface="Calibri"/>
              </a:rPr>
              <a:t>  </a:t>
            </a:r>
            <a:r>
              <a:rPr sz="1100" spc="-25" smtClean="0">
                <a:latin typeface="Calibri"/>
                <a:cs typeface="Calibri"/>
              </a:rPr>
              <a:t>YES</a:t>
            </a:r>
            <a:r>
              <a:rPr sz="1100" u="sng">
                <a:uFill>
                  <a:solidFill>
                    <a:srgbClr val="54545B"/>
                  </a:solidFill>
                </a:uFill>
                <a:latin typeface="Calibri"/>
                <a:cs typeface="Calibri"/>
              </a:rPr>
              <a:t>	</a:t>
            </a:r>
            <a:endParaRPr lang="en-US" sz="1100" u="sng" dirty="0" smtClean="0">
              <a:uFill>
                <a:solidFill>
                  <a:srgbClr val="54545B"/>
                </a:solidFill>
              </a:uFill>
              <a:latin typeface="Calibri"/>
              <a:cs typeface="Calibri"/>
            </a:endParaRPr>
          </a:p>
          <a:p>
            <a:pPr marL="3149600">
              <a:lnSpc>
                <a:spcPct val="100000"/>
              </a:lnSpc>
              <a:spcBef>
                <a:spcPts val="75"/>
              </a:spcBef>
            </a:pPr>
            <a:r>
              <a:rPr lang="en-US" sz="1100" u="sng" dirty="0" smtClean="0">
                <a:uFill>
                  <a:solidFill>
                    <a:srgbClr val="54545B"/>
                  </a:solidFill>
                </a:uFill>
                <a:latin typeface="Calibri"/>
                <a:cs typeface="Calibri"/>
              </a:rPr>
              <a:t>                   </a:t>
            </a:r>
            <a:r>
              <a:rPr sz="1100" u="sng" smtClean="0">
                <a:uFill>
                  <a:solidFill>
                    <a:srgbClr val="54545B"/>
                  </a:solidFill>
                </a:uFill>
                <a:latin typeface="Calibri"/>
                <a:cs typeface="Calibri"/>
              </a:rPr>
              <a:t>SR</a:t>
            </a:r>
            <a:r>
              <a:rPr sz="1100" u="sng" spc="25" smtClean="0">
                <a:uFill>
                  <a:solidFill>
                    <a:srgbClr val="54545B"/>
                  </a:solidFill>
                </a:uFill>
                <a:latin typeface="Calibri"/>
                <a:cs typeface="Calibri"/>
              </a:rPr>
              <a:t> </a:t>
            </a:r>
            <a:r>
              <a:rPr sz="1100" u="sng">
                <a:uFill>
                  <a:solidFill>
                    <a:srgbClr val="54545B"/>
                  </a:solidFill>
                </a:uFill>
                <a:latin typeface="Calibri"/>
                <a:cs typeface="Calibri"/>
              </a:rPr>
              <a:t>Overspeed</a:t>
            </a:r>
            <a:r>
              <a:rPr sz="1100" u="sng" smtClean="0">
                <a:uFill>
                  <a:solidFill>
                    <a:srgbClr val="54545B"/>
                  </a:solidFill>
                </a:uFill>
                <a:latin typeface="Calibri"/>
                <a:cs typeface="Calibri"/>
              </a:rPr>
              <a:t>:</a:t>
            </a:r>
            <a:r>
              <a:rPr lang="en-US" sz="1100" u="sng" dirty="0" smtClean="0">
                <a:uFill>
                  <a:solidFill>
                    <a:srgbClr val="54545B"/>
                  </a:solidFill>
                </a:uFill>
                <a:latin typeface="Calibri"/>
                <a:cs typeface="Calibri"/>
              </a:rPr>
              <a:t>      </a:t>
            </a:r>
            <a:r>
              <a:rPr sz="1100" u="sng" spc="65" smtClean="0">
                <a:uFill>
                  <a:solidFill>
                    <a:srgbClr val="54545B"/>
                  </a:solidFill>
                </a:uFill>
                <a:latin typeface="Calibri"/>
                <a:cs typeface="Calibri"/>
              </a:rPr>
              <a:t> </a:t>
            </a:r>
            <a:r>
              <a:rPr sz="1100" u="sng" spc="25" smtClean="0">
                <a:uFill>
                  <a:solidFill>
                    <a:srgbClr val="54545B"/>
                  </a:solidFill>
                </a:uFill>
                <a:latin typeface="Calibri"/>
                <a:cs typeface="Calibri"/>
              </a:rPr>
              <a:t>NO</a:t>
            </a:r>
            <a:endParaRPr lang="en-US" sz="1100" dirty="0" smtClean="0">
              <a:cs typeface="Calibri"/>
            </a:endParaRPr>
          </a:p>
          <a:p>
            <a:pPr marL="3150870">
              <a:lnSpc>
                <a:spcPct val="100000"/>
              </a:lnSpc>
              <a:spcBef>
                <a:spcPts val="180"/>
              </a:spcBef>
            </a:pPr>
            <a:r>
              <a:rPr lang="en-US" sz="1100" dirty="0" smtClean="0">
                <a:cs typeface="Calibri"/>
              </a:rPr>
              <a:t>                   Poor</a:t>
            </a:r>
            <a:r>
              <a:rPr lang="en-US" sz="1100" spc="95" dirty="0" smtClean="0">
                <a:cs typeface="Calibri"/>
              </a:rPr>
              <a:t> </a:t>
            </a:r>
            <a:r>
              <a:rPr lang="en-US" sz="1100" dirty="0" smtClean="0">
                <a:cs typeface="Calibri"/>
              </a:rPr>
              <a:t>Running:</a:t>
            </a:r>
            <a:r>
              <a:rPr lang="en-US" sz="1100" spc="85" dirty="0" smtClean="0">
                <a:cs typeface="Calibri"/>
              </a:rPr>
              <a:t> </a:t>
            </a:r>
            <a:r>
              <a:rPr lang="en-US" sz="1100" spc="25" dirty="0" smtClean="0">
                <a:cs typeface="Calibri"/>
              </a:rPr>
              <a:t>NO</a:t>
            </a:r>
            <a:endParaRPr lang="en-US" sz="1100" dirty="0" smtClean="0">
              <a:cs typeface="Calibri"/>
            </a:endParaRPr>
          </a:p>
          <a:p>
            <a:pPr marL="12700">
              <a:lnSpc>
                <a:spcPct val="100000"/>
              </a:lnSpc>
              <a:spcBef>
                <a:spcPts val="185"/>
              </a:spcBef>
              <a:tabLst>
                <a:tab pos="3154045" algn="l"/>
                <a:tab pos="6176010" algn="l"/>
              </a:tabLst>
            </a:pPr>
            <a:r>
              <a:rPr sz="1100" u="sng">
                <a:uFill>
                  <a:solidFill>
                    <a:srgbClr val="54545B"/>
                  </a:solidFill>
                </a:uFill>
                <a:latin typeface="Calibri"/>
                <a:cs typeface="Calibri"/>
              </a:rPr>
              <a:t>	</a:t>
            </a:r>
            <a:endParaRPr sz="1100">
              <a:latin typeface="Calibri"/>
              <a:cs typeface="Calibri"/>
            </a:endParaRPr>
          </a:p>
        </p:txBody>
      </p:sp>
      <p:sp>
        <p:nvSpPr>
          <p:cNvPr id="36" name="object 36"/>
          <p:cNvSpPr txBox="1"/>
          <p:nvPr/>
        </p:nvSpPr>
        <p:spPr>
          <a:xfrm>
            <a:off x="4715449" y="2514600"/>
            <a:ext cx="1212273" cy="148117"/>
          </a:xfrm>
          <a:prstGeom prst="rect">
            <a:avLst/>
          </a:prstGeom>
        </p:spPr>
        <p:txBody>
          <a:bodyPr vert="horz" wrap="square" lIns="0" tIns="17145" rIns="0" bIns="0" rtlCol="0">
            <a:spAutoFit/>
          </a:bodyPr>
          <a:lstStyle/>
          <a:p>
            <a:pPr marL="12700">
              <a:lnSpc>
                <a:spcPct val="100000"/>
              </a:lnSpc>
              <a:spcBef>
                <a:spcPts val="135"/>
              </a:spcBef>
            </a:pPr>
            <a:r>
              <a:rPr sz="850" spc="50" dirty="0">
                <a:latin typeface="Calibri"/>
                <a:cs typeface="Calibri"/>
              </a:rPr>
              <a:t>BFT</a:t>
            </a:r>
            <a:r>
              <a:rPr sz="850" spc="105" dirty="0">
                <a:latin typeface="Calibri"/>
                <a:cs typeface="Calibri"/>
              </a:rPr>
              <a:t> </a:t>
            </a:r>
            <a:r>
              <a:rPr sz="850" spc="90" dirty="0">
                <a:latin typeface="Calibri"/>
                <a:cs typeface="Calibri"/>
              </a:rPr>
              <a:t>@</a:t>
            </a:r>
            <a:r>
              <a:rPr sz="850" spc="105" dirty="0">
                <a:latin typeface="Calibri"/>
                <a:cs typeface="Calibri"/>
              </a:rPr>
              <a:t> </a:t>
            </a:r>
            <a:r>
              <a:rPr sz="850" dirty="0">
                <a:latin typeface="Calibri"/>
                <a:cs typeface="Calibri"/>
              </a:rPr>
              <a:t>10:07:07</a:t>
            </a:r>
            <a:r>
              <a:rPr sz="850" spc="200" dirty="0">
                <a:latin typeface="Calibri"/>
                <a:cs typeface="Calibri"/>
              </a:rPr>
              <a:t> </a:t>
            </a:r>
            <a:r>
              <a:rPr sz="850" spc="35" dirty="0">
                <a:latin typeface="Calibri"/>
                <a:cs typeface="Calibri"/>
              </a:rPr>
              <a:t>AM</a:t>
            </a:r>
            <a:endParaRPr sz="850">
              <a:latin typeface="Calibri"/>
              <a:cs typeface="Calibri"/>
            </a:endParaRPr>
          </a:p>
        </p:txBody>
      </p:sp>
      <p:sp>
        <p:nvSpPr>
          <p:cNvPr id="37" name="object 37"/>
          <p:cNvSpPr txBox="1"/>
          <p:nvPr/>
        </p:nvSpPr>
        <p:spPr>
          <a:xfrm>
            <a:off x="6565522" y="2514600"/>
            <a:ext cx="1109133" cy="148117"/>
          </a:xfrm>
          <a:prstGeom prst="rect">
            <a:avLst/>
          </a:prstGeom>
        </p:spPr>
        <p:txBody>
          <a:bodyPr vert="horz" wrap="square" lIns="0" tIns="17145" rIns="0" bIns="0" rtlCol="0">
            <a:spAutoFit/>
          </a:bodyPr>
          <a:lstStyle/>
          <a:p>
            <a:pPr marL="12700">
              <a:lnSpc>
                <a:spcPct val="100000"/>
              </a:lnSpc>
              <a:spcBef>
                <a:spcPts val="135"/>
              </a:spcBef>
            </a:pPr>
            <a:r>
              <a:rPr sz="850" spc="-30" dirty="0">
                <a:latin typeface="Times New Roman"/>
                <a:cs typeface="Times New Roman"/>
              </a:rPr>
              <a:t>SPEED</a:t>
            </a:r>
            <a:r>
              <a:rPr sz="850" spc="70" dirty="0">
                <a:latin typeface="Times New Roman"/>
                <a:cs typeface="Times New Roman"/>
              </a:rPr>
              <a:t> </a:t>
            </a:r>
            <a:r>
              <a:rPr sz="850" spc="-25" dirty="0">
                <a:latin typeface="Times New Roman"/>
                <a:cs typeface="Times New Roman"/>
              </a:rPr>
              <a:t>DROP:</a:t>
            </a:r>
            <a:r>
              <a:rPr sz="850" spc="50" dirty="0">
                <a:latin typeface="Times New Roman"/>
                <a:cs typeface="Times New Roman"/>
              </a:rPr>
              <a:t> </a:t>
            </a:r>
            <a:r>
              <a:rPr sz="850" dirty="0">
                <a:latin typeface="Times New Roman"/>
                <a:cs typeface="Times New Roman"/>
              </a:rPr>
              <a:t>5</a:t>
            </a:r>
            <a:r>
              <a:rPr sz="850" spc="-45" dirty="0">
                <a:latin typeface="Times New Roman"/>
                <a:cs typeface="Times New Roman"/>
              </a:rPr>
              <a:t> </a:t>
            </a:r>
            <a:r>
              <a:rPr sz="850" dirty="0">
                <a:latin typeface="Times New Roman"/>
                <a:cs typeface="Times New Roman"/>
              </a:rPr>
              <a:t>-</a:t>
            </a:r>
            <a:r>
              <a:rPr sz="850" spc="25" dirty="0">
                <a:latin typeface="Times New Roman"/>
                <a:cs typeface="Times New Roman"/>
              </a:rPr>
              <a:t> </a:t>
            </a:r>
            <a:r>
              <a:rPr sz="850" spc="-50" dirty="0">
                <a:latin typeface="Times New Roman"/>
                <a:cs typeface="Times New Roman"/>
              </a:rPr>
              <a:t>2</a:t>
            </a:r>
            <a:endParaRPr sz="850">
              <a:latin typeface="Times New Roman"/>
              <a:cs typeface="Times New Roman"/>
            </a:endParaRPr>
          </a:p>
        </p:txBody>
      </p:sp>
      <p:sp>
        <p:nvSpPr>
          <p:cNvPr id="38" name="object 38"/>
          <p:cNvSpPr txBox="1"/>
          <p:nvPr/>
        </p:nvSpPr>
        <p:spPr>
          <a:xfrm>
            <a:off x="2304611" y="2819400"/>
            <a:ext cx="4702848" cy="232115"/>
          </a:xfrm>
          <a:prstGeom prst="rect">
            <a:avLst/>
          </a:prstGeom>
        </p:spPr>
        <p:txBody>
          <a:bodyPr vert="horz" wrap="square" lIns="0" tIns="16510" rIns="0" bIns="0" rtlCol="0">
            <a:spAutoFit/>
          </a:bodyPr>
          <a:lstStyle/>
          <a:p>
            <a:pPr marL="12700">
              <a:lnSpc>
                <a:spcPct val="100000"/>
              </a:lnSpc>
              <a:spcBef>
                <a:spcPts val="130"/>
              </a:spcBef>
            </a:pPr>
            <a:r>
              <a:rPr sz="1400" spc="-10" dirty="0">
                <a:latin typeface="Times New Roman"/>
                <a:cs typeface="Times New Roman"/>
              </a:rPr>
              <a:t>SPEED</a:t>
            </a:r>
            <a:r>
              <a:rPr sz="1400" spc="-55" dirty="0">
                <a:latin typeface="Times New Roman"/>
                <a:cs typeface="Times New Roman"/>
              </a:rPr>
              <a:t> </a:t>
            </a:r>
            <a:r>
              <a:rPr sz="1400" spc="-35" dirty="0">
                <a:latin typeface="Times New Roman"/>
                <a:cs typeface="Times New Roman"/>
              </a:rPr>
              <a:t>WHILE</a:t>
            </a:r>
            <a:r>
              <a:rPr sz="1400" spc="35" dirty="0">
                <a:latin typeface="Times New Roman"/>
                <a:cs typeface="Times New Roman"/>
              </a:rPr>
              <a:t> </a:t>
            </a:r>
            <a:r>
              <a:rPr sz="1400" spc="-35" dirty="0">
                <a:latin typeface="Times New Roman"/>
                <a:cs typeface="Times New Roman"/>
              </a:rPr>
              <a:t>APPROACHING</a:t>
            </a:r>
            <a:r>
              <a:rPr sz="1400" spc="80" dirty="0">
                <a:latin typeface="Times New Roman"/>
                <a:cs typeface="Times New Roman"/>
              </a:rPr>
              <a:t> </a:t>
            </a:r>
            <a:r>
              <a:rPr sz="1400" spc="-20" dirty="0">
                <a:latin typeface="Times New Roman"/>
                <a:cs typeface="Times New Roman"/>
              </a:rPr>
              <a:t>STOP</a:t>
            </a:r>
            <a:r>
              <a:rPr sz="1400" spc="-50" dirty="0">
                <a:latin typeface="Times New Roman"/>
                <a:cs typeface="Times New Roman"/>
              </a:rPr>
              <a:t> </a:t>
            </a:r>
            <a:r>
              <a:rPr sz="1400" spc="-55" dirty="0">
                <a:latin typeface="Times New Roman"/>
                <a:cs typeface="Times New Roman"/>
              </a:rPr>
              <a:t>SIGNAL</a:t>
            </a:r>
            <a:r>
              <a:rPr sz="1400" spc="40" dirty="0">
                <a:latin typeface="Times New Roman"/>
                <a:cs typeface="Times New Roman"/>
              </a:rPr>
              <a:t> </a:t>
            </a:r>
            <a:r>
              <a:rPr sz="1400" spc="-145" dirty="0">
                <a:latin typeface="Times New Roman"/>
                <a:cs typeface="Times New Roman"/>
              </a:rPr>
              <a:t>AT</a:t>
            </a:r>
            <a:r>
              <a:rPr sz="1400" spc="70" dirty="0">
                <a:latin typeface="Times New Roman"/>
                <a:cs typeface="Times New Roman"/>
              </a:rPr>
              <a:t> </a:t>
            </a:r>
            <a:r>
              <a:rPr sz="1400" spc="-25" dirty="0">
                <a:latin typeface="Times New Roman"/>
                <a:cs typeface="Times New Roman"/>
              </a:rPr>
              <a:t>DANGER</a:t>
            </a:r>
            <a:endParaRPr sz="1400">
              <a:latin typeface="Times New Roman"/>
              <a:cs typeface="Times New Roman"/>
            </a:endParaRPr>
          </a:p>
        </p:txBody>
      </p:sp>
      <p:sp>
        <p:nvSpPr>
          <p:cNvPr id="39" name="object 39"/>
          <p:cNvSpPr txBox="1"/>
          <p:nvPr/>
        </p:nvSpPr>
        <p:spPr>
          <a:xfrm>
            <a:off x="2885391" y="5056463"/>
            <a:ext cx="3698394" cy="170560"/>
          </a:xfrm>
          <a:prstGeom prst="rect">
            <a:avLst/>
          </a:prstGeom>
        </p:spPr>
        <p:txBody>
          <a:bodyPr vert="horz" wrap="square" lIns="0" tIns="16510" rIns="0" bIns="0" rtlCol="0">
            <a:spAutoFit/>
          </a:bodyPr>
          <a:lstStyle/>
          <a:p>
            <a:pPr marL="12700">
              <a:lnSpc>
                <a:spcPct val="100000"/>
              </a:lnSpc>
              <a:spcBef>
                <a:spcPts val="130"/>
              </a:spcBef>
            </a:pPr>
            <a:r>
              <a:rPr sz="1000" b="1" spc="-25" dirty="0">
                <a:latin typeface="Times New Roman"/>
                <a:cs typeface="Times New Roman"/>
              </a:rPr>
              <a:t>SPEED</a:t>
            </a:r>
            <a:r>
              <a:rPr sz="1000" b="1" spc="5" dirty="0">
                <a:latin typeface="Times New Roman"/>
                <a:cs typeface="Times New Roman"/>
              </a:rPr>
              <a:t> </a:t>
            </a:r>
            <a:r>
              <a:rPr sz="1000" b="1" spc="-60" dirty="0">
                <a:latin typeface="Times New Roman"/>
                <a:cs typeface="Times New Roman"/>
              </a:rPr>
              <a:t>RESTRICTIONS</a:t>
            </a:r>
            <a:r>
              <a:rPr sz="1000" b="1" spc="80" dirty="0">
                <a:latin typeface="Times New Roman"/>
                <a:cs typeface="Times New Roman"/>
              </a:rPr>
              <a:t> </a:t>
            </a:r>
            <a:r>
              <a:rPr sz="1000" b="1" spc="-50" dirty="0">
                <a:latin typeface="Times New Roman"/>
                <a:cs typeface="Times New Roman"/>
              </a:rPr>
              <a:t>OBSERVED</a:t>
            </a:r>
            <a:r>
              <a:rPr sz="1000" b="1" spc="55" dirty="0">
                <a:latin typeface="Times New Roman"/>
                <a:cs typeface="Times New Roman"/>
              </a:rPr>
              <a:t> </a:t>
            </a:r>
            <a:r>
              <a:rPr sz="1000" b="1" spc="-195" dirty="0">
                <a:latin typeface="Times New Roman"/>
                <a:cs typeface="Times New Roman"/>
              </a:rPr>
              <a:t>BY</a:t>
            </a:r>
            <a:r>
              <a:rPr sz="1000" b="1" spc="25" dirty="0">
                <a:latin typeface="Times New Roman"/>
                <a:cs typeface="Times New Roman"/>
              </a:rPr>
              <a:t> </a:t>
            </a:r>
            <a:r>
              <a:rPr sz="1000" b="1" spc="-40" dirty="0">
                <a:latin typeface="Times New Roman"/>
                <a:cs typeface="Times New Roman"/>
              </a:rPr>
              <a:t>THE</a:t>
            </a:r>
            <a:r>
              <a:rPr sz="1000" b="1" spc="50" dirty="0">
                <a:latin typeface="Times New Roman"/>
                <a:cs typeface="Times New Roman"/>
              </a:rPr>
              <a:t> </a:t>
            </a:r>
            <a:r>
              <a:rPr sz="1000" b="1" spc="-25" dirty="0">
                <a:solidFill>
                  <a:srgbClr val="050505"/>
                </a:solidFill>
                <a:latin typeface="Times New Roman"/>
                <a:cs typeface="Times New Roman"/>
              </a:rPr>
              <a:t>LP</a:t>
            </a:r>
            <a:endParaRPr sz="1000" b="1">
              <a:latin typeface="Times New Roman"/>
              <a:cs typeface="Times New Roman"/>
            </a:endParaRPr>
          </a:p>
        </p:txBody>
      </p:sp>
      <p:sp>
        <p:nvSpPr>
          <p:cNvPr id="44" name="Rectangle 43"/>
          <p:cNvSpPr/>
          <p:nvPr/>
        </p:nvSpPr>
        <p:spPr>
          <a:xfrm flipH="1">
            <a:off x="-1371600" y="-5638799"/>
            <a:ext cx="9601200" cy="867930"/>
          </a:xfrm>
          <a:prstGeom prst="rect">
            <a:avLst/>
          </a:prstGeom>
        </p:spPr>
        <p:txBody>
          <a:bodyPr wrap="square">
            <a:spAutoFit/>
          </a:bodyPr>
          <a:lstStyle/>
          <a:p>
            <a:pPr marL="3134360" marR="1327785" indent="3175">
              <a:lnSpc>
                <a:spcPct val="139500"/>
              </a:lnSpc>
              <a:spcBef>
                <a:spcPts val="90"/>
              </a:spcBef>
            </a:pPr>
            <a:r>
              <a:rPr lang="en-US" spc="-10" dirty="0" smtClean="0">
                <a:latin typeface="Arial MT"/>
                <a:cs typeface="Arial MT"/>
              </a:rPr>
              <a:t>Average</a:t>
            </a:r>
            <a:r>
              <a:rPr lang="en-US" spc="70" dirty="0" smtClean="0">
                <a:latin typeface="Arial MT"/>
                <a:cs typeface="Arial MT"/>
              </a:rPr>
              <a:t> </a:t>
            </a:r>
            <a:r>
              <a:rPr lang="en-US" dirty="0" smtClean="0">
                <a:latin typeface="Arial MT"/>
                <a:cs typeface="Arial MT"/>
              </a:rPr>
              <a:t>Speed:</a:t>
            </a:r>
            <a:r>
              <a:rPr lang="en-US" spc="125" dirty="0" smtClean="0">
                <a:latin typeface="Arial MT"/>
                <a:cs typeface="Arial MT"/>
              </a:rPr>
              <a:t>  </a:t>
            </a:r>
            <a:r>
              <a:rPr lang="en-US" dirty="0" smtClean="0">
                <a:latin typeface="Arial MT"/>
                <a:cs typeface="Arial MT"/>
              </a:rPr>
              <a:t>55.76</a:t>
            </a:r>
            <a:r>
              <a:rPr lang="en-US" spc="15" dirty="0" smtClean="0">
                <a:latin typeface="Arial MT"/>
                <a:cs typeface="Arial MT"/>
              </a:rPr>
              <a:t> </a:t>
            </a:r>
            <a:r>
              <a:rPr lang="en-US" spc="-20" dirty="0" err="1" smtClean="0">
                <a:latin typeface="Arial MT"/>
                <a:cs typeface="Arial MT"/>
              </a:rPr>
              <a:t>kmph</a:t>
            </a:r>
            <a:r>
              <a:rPr lang="en-US" spc="-20" dirty="0" smtClean="0">
                <a:latin typeface="Arial MT"/>
                <a:cs typeface="Arial MT"/>
              </a:rPr>
              <a:t> </a:t>
            </a:r>
            <a:r>
              <a:rPr lang="en-US" dirty="0" smtClean="0">
                <a:latin typeface="Arial MT"/>
                <a:cs typeface="Arial MT"/>
              </a:rPr>
              <a:t>Total</a:t>
            </a:r>
            <a:r>
              <a:rPr lang="en-US" spc="40" dirty="0" smtClean="0">
                <a:latin typeface="Arial MT"/>
                <a:cs typeface="Arial MT"/>
              </a:rPr>
              <a:t> </a:t>
            </a:r>
            <a:r>
              <a:rPr lang="en-US" dirty="0" smtClean="0">
                <a:latin typeface="Arial MT"/>
                <a:cs typeface="Arial MT"/>
              </a:rPr>
              <a:t>Time:</a:t>
            </a:r>
            <a:r>
              <a:rPr lang="en-US" spc="140" dirty="0" smtClean="0">
                <a:latin typeface="Arial MT"/>
                <a:cs typeface="Arial MT"/>
              </a:rPr>
              <a:t>  </a:t>
            </a:r>
            <a:r>
              <a:rPr lang="en-US" spc="-10" dirty="0" smtClean="0">
                <a:latin typeface="Arial MT"/>
                <a:cs typeface="Arial MT"/>
              </a:rPr>
              <a:t>6:08:19ZZZZZZZZZZZZZZZZZZZZZZZZZZZZ</a:t>
            </a:r>
            <a:endParaRPr lang="en-US" dirty="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81000" y="2666998"/>
            <a:ext cx="8229600" cy="457201"/>
          </a:xfrm>
        </p:spPr>
        <p:txBody>
          <a:bodyPr>
            <a:normAutofit fontScale="90000"/>
          </a:bodyPr>
          <a:lstStyle/>
          <a:p>
            <a:r>
              <a:rPr lang="en-US" dirty="0" smtClean="0"/>
              <a:t>CASE STUDY-1</a:t>
            </a:r>
            <a:endParaRPr lang="en-US" dirty="0"/>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4382" y="6093198"/>
            <a:ext cx="444499" cy="752195"/>
          </a:xfrm>
          <a:prstGeom prst="rect">
            <a:avLst/>
          </a:prstGeom>
        </p:spPr>
      </p:pic>
      <p:grpSp>
        <p:nvGrpSpPr>
          <p:cNvPr id="3" name="object 3"/>
          <p:cNvGrpSpPr/>
          <p:nvPr/>
        </p:nvGrpSpPr>
        <p:grpSpPr>
          <a:xfrm>
            <a:off x="0" y="0"/>
            <a:ext cx="9144000" cy="5526232"/>
            <a:chOff x="0" y="0"/>
            <a:chExt cx="7543800" cy="8105140"/>
          </a:xfrm>
        </p:grpSpPr>
        <p:pic>
          <p:nvPicPr>
            <p:cNvPr id="4" name="object 4"/>
            <p:cNvPicPr/>
            <p:nvPr/>
          </p:nvPicPr>
          <p:blipFill>
            <a:blip r:embed="rId3" cstate="print"/>
            <a:stretch>
              <a:fillRect/>
            </a:stretch>
          </p:blipFill>
          <p:spPr>
            <a:xfrm>
              <a:off x="0" y="0"/>
              <a:ext cx="7543800" cy="8104654"/>
            </a:xfrm>
            <a:prstGeom prst="rect">
              <a:avLst/>
            </a:prstGeom>
          </p:spPr>
        </p:pic>
        <p:pic>
          <p:nvPicPr>
            <p:cNvPr id="5" name="object 5"/>
            <p:cNvPicPr/>
            <p:nvPr/>
          </p:nvPicPr>
          <p:blipFill>
            <a:blip r:embed="rId4" cstate="print"/>
            <a:stretch>
              <a:fillRect/>
            </a:stretch>
          </p:blipFill>
          <p:spPr>
            <a:xfrm>
              <a:off x="1217238" y="2868985"/>
              <a:ext cx="600915" cy="107856"/>
            </a:xfrm>
            <a:prstGeom prst="rect">
              <a:avLst/>
            </a:prstGeom>
          </p:spPr>
        </p:pic>
        <p:pic>
          <p:nvPicPr>
            <p:cNvPr id="6" name="object 6"/>
            <p:cNvPicPr/>
            <p:nvPr/>
          </p:nvPicPr>
          <p:blipFill>
            <a:blip r:embed="rId5" cstate="print"/>
            <a:stretch>
              <a:fillRect/>
            </a:stretch>
          </p:blipFill>
          <p:spPr>
            <a:xfrm>
              <a:off x="5158628" y="2754966"/>
              <a:ext cx="2305050" cy="200305"/>
            </a:xfrm>
            <a:prstGeom prst="rect">
              <a:avLst/>
            </a:prstGeom>
          </p:spPr>
        </p:pic>
        <p:pic>
          <p:nvPicPr>
            <p:cNvPr id="7" name="object 7"/>
            <p:cNvPicPr/>
            <p:nvPr/>
          </p:nvPicPr>
          <p:blipFill>
            <a:blip r:embed="rId6" cstate="print"/>
            <a:stretch>
              <a:fillRect/>
            </a:stretch>
          </p:blipFill>
          <p:spPr>
            <a:xfrm>
              <a:off x="1392891" y="2480702"/>
              <a:ext cx="1827399" cy="169488"/>
            </a:xfrm>
            <a:prstGeom prst="rect">
              <a:avLst/>
            </a:prstGeom>
          </p:spPr>
        </p:pic>
        <p:pic>
          <p:nvPicPr>
            <p:cNvPr id="8" name="object 8"/>
            <p:cNvPicPr/>
            <p:nvPr/>
          </p:nvPicPr>
          <p:blipFill>
            <a:blip r:embed="rId7" cstate="print"/>
            <a:stretch>
              <a:fillRect/>
            </a:stretch>
          </p:blipFill>
          <p:spPr>
            <a:xfrm>
              <a:off x="3198718" y="3358963"/>
              <a:ext cx="1574706" cy="184897"/>
            </a:xfrm>
            <a:prstGeom prst="rect">
              <a:avLst/>
            </a:prstGeom>
          </p:spPr>
        </p:pic>
      </p:grpSp>
      <p:pic>
        <p:nvPicPr>
          <p:cNvPr id="9" name="object 9"/>
          <p:cNvPicPr/>
          <p:nvPr/>
        </p:nvPicPr>
        <p:blipFill>
          <a:blip r:embed="rId8" cstate="print"/>
          <a:stretch>
            <a:fillRect/>
          </a:stretch>
        </p:blipFill>
        <p:spPr>
          <a:xfrm>
            <a:off x="8045822" y="6502913"/>
            <a:ext cx="892735" cy="109257"/>
          </a:xfrm>
          <a:prstGeom prst="rect">
            <a:avLst/>
          </a:prstGeom>
        </p:spPr>
      </p:pic>
      <p:sp>
        <p:nvSpPr>
          <p:cNvPr id="10" name="object 10"/>
          <p:cNvSpPr txBox="1"/>
          <p:nvPr/>
        </p:nvSpPr>
        <p:spPr>
          <a:xfrm>
            <a:off x="1405169" y="6280817"/>
            <a:ext cx="992909" cy="160300"/>
          </a:xfrm>
          <a:prstGeom prst="rect">
            <a:avLst/>
          </a:prstGeom>
        </p:spPr>
        <p:txBody>
          <a:bodyPr vert="horz" wrap="square" lIns="0" tIns="13970" rIns="0" bIns="0" rtlCol="0">
            <a:spAutoFit/>
          </a:bodyPr>
          <a:lstStyle/>
          <a:p>
            <a:pPr marL="12700">
              <a:lnSpc>
                <a:spcPct val="100000"/>
              </a:lnSpc>
              <a:spcBef>
                <a:spcPts val="110"/>
              </a:spcBef>
            </a:pPr>
            <a:r>
              <a:rPr sz="1425" spc="-37" baseline="2923" dirty="0">
                <a:solidFill>
                  <a:srgbClr val="1D1D1D"/>
                </a:solidFill>
                <a:latin typeface="Arial MT"/>
                <a:cs typeface="Arial MT"/>
              </a:rPr>
              <a:t>Indian </a:t>
            </a:r>
            <a:r>
              <a:rPr sz="1425" spc="-44" baseline="2923" dirty="0">
                <a:solidFill>
                  <a:srgbClr val="1D1D1D"/>
                </a:solidFill>
                <a:latin typeface="Arial MT"/>
                <a:cs typeface="Arial MT"/>
              </a:rPr>
              <a:t>Hailwa</a:t>
            </a:r>
            <a:r>
              <a:rPr sz="950" spc="-30" dirty="0">
                <a:solidFill>
                  <a:srgbClr val="1D1D1D"/>
                </a:solidFill>
                <a:latin typeface="Arial MT"/>
                <a:cs typeface="Arial MT"/>
              </a:rPr>
              <a:t>ys</a:t>
            </a:r>
            <a:endParaRPr sz="950">
              <a:latin typeface="Arial MT"/>
              <a:cs typeface="Arial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244334"/>
            <a:ext cx="3140155" cy="707886"/>
          </a:xfrm>
          <a:prstGeom prst="rect">
            <a:avLst/>
          </a:prstGeom>
        </p:spPr>
        <p:txBody>
          <a:bodyPr wrap="none">
            <a:spAutoFit/>
          </a:bodyPr>
          <a:lstStyle/>
          <a:p>
            <a:r>
              <a:rPr lang="en-US" sz="4000" dirty="0" smtClean="0">
                <a:solidFill>
                  <a:schemeClr val="tx2">
                    <a:lumMod val="60000"/>
                    <a:lumOff val="40000"/>
                  </a:schemeClr>
                </a:solidFill>
              </a:rPr>
              <a:t>CASE </a:t>
            </a:r>
            <a:r>
              <a:rPr lang="en-US" sz="4000" dirty="0" smtClean="0">
                <a:solidFill>
                  <a:schemeClr val="tx2">
                    <a:lumMod val="60000"/>
                    <a:lumOff val="40000"/>
                  </a:schemeClr>
                </a:solidFill>
              </a:rPr>
              <a:t>STUDY-6</a:t>
            </a:r>
            <a:endParaRPr lang="en-US" sz="4000" dirty="0">
              <a:solidFill>
                <a:schemeClr val="tx2">
                  <a:lumMod val="60000"/>
                  <a:lumOff val="4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7415" y="0"/>
            <a:ext cx="8809167" cy="657292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2704" y="0"/>
            <a:ext cx="8858593" cy="65729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9138742" cy="68579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819400"/>
            <a:ext cx="3140155" cy="707886"/>
          </a:xfrm>
          <a:prstGeom prst="rect">
            <a:avLst/>
          </a:prstGeom>
        </p:spPr>
        <p:txBody>
          <a:bodyPr wrap="none">
            <a:spAutoFit/>
          </a:bodyPr>
          <a:lstStyle/>
          <a:p>
            <a:r>
              <a:rPr lang="en-US" sz="4000" dirty="0" smtClean="0">
                <a:solidFill>
                  <a:srgbClr val="FFC000"/>
                </a:solidFill>
              </a:rPr>
              <a:t>CASE </a:t>
            </a:r>
            <a:r>
              <a:rPr lang="en-US" sz="4000" dirty="0" smtClean="0">
                <a:solidFill>
                  <a:srgbClr val="FFC000"/>
                </a:solidFill>
              </a:rPr>
              <a:t>STUDY-7</a:t>
            </a:r>
            <a:endParaRPr lang="en-US" sz="4000" dirty="0">
              <a:solidFill>
                <a:srgbClr val="FFC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57014"/>
            <a:ext cx="4419600" cy="317371"/>
          </a:xfrm>
          <a:prstGeom prst="rect">
            <a:avLst/>
          </a:prstGeom>
        </p:spPr>
        <p:txBody>
          <a:bodyPr vert="horz" wrap="square" lIns="0" tIns="9502" rIns="0" bIns="0" rtlCol="0">
            <a:spAutoFit/>
          </a:bodyPr>
          <a:lstStyle/>
          <a:p>
            <a:pPr marL="9502">
              <a:spcBef>
                <a:spcPts val="75"/>
              </a:spcBef>
            </a:pPr>
            <a:r>
              <a:rPr sz="2000" b="1" dirty="0">
                <a:solidFill>
                  <a:srgbClr val="1154CC"/>
                </a:solidFill>
                <a:latin typeface="Calibri"/>
                <a:cs typeface="Calibri"/>
              </a:rPr>
              <a:t>SPEEDOMETER</a:t>
            </a:r>
            <a:r>
              <a:rPr sz="2000" b="1" spc="-71" dirty="0">
                <a:solidFill>
                  <a:srgbClr val="1154CC"/>
                </a:solidFill>
                <a:latin typeface="Calibri"/>
                <a:cs typeface="Calibri"/>
              </a:rPr>
              <a:t> </a:t>
            </a:r>
            <a:r>
              <a:rPr sz="2000" b="1" spc="-75">
                <a:solidFill>
                  <a:srgbClr val="1154CC"/>
                </a:solidFill>
                <a:latin typeface="Calibri"/>
                <a:cs typeface="Calibri"/>
              </a:rPr>
              <a:t>DATA</a:t>
            </a:r>
            <a:r>
              <a:rPr sz="2000" b="1" spc="-11">
                <a:solidFill>
                  <a:srgbClr val="1154CC"/>
                </a:solidFill>
                <a:latin typeface="Calibri"/>
                <a:cs typeface="Calibri"/>
              </a:rPr>
              <a:t> </a:t>
            </a:r>
            <a:r>
              <a:rPr sz="2000" b="1" spc="-7" smtClean="0">
                <a:solidFill>
                  <a:srgbClr val="1154CC"/>
                </a:solidFill>
                <a:latin typeface="Calibri"/>
                <a:cs typeface="Calibri"/>
              </a:rPr>
              <a:t>ANALYSIS</a:t>
            </a:r>
            <a:r>
              <a:rPr lang="en-US" sz="2000" b="1" spc="-7" dirty="0" smtClean="0">
                <a:solidFill>
                  <a:srgbClr val="1154CC"/>
                </a:solidFill>
                <a:latin typeface="Calibri"/>
                <a:cs typeface="Calibri"/>
              </a:rPr>
              <a:t>-7</a:t>
            </a:r>
            <a:endParaRPr sz="2000">
              <a:latin typeface="Calibri"/>
              <a:cs typeface="Calibri"/>
            </a:endParaRPr>
          </a:p>
        </p:txBody>
      </p:sp>
      <p:sp>
        <p:nvSpPr>
          <p:cNvPr id="4" name="object 4"/>
          <p:cNvSpPr txBox="1"/>
          <p:nvPr/>
        </p:nvSpPr>
        <p:spPr>
          <a:xfrm>
            <a:off x="584872" y="455479"/>
            <a:ext cx="2424463"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Journey</a:t>
            </a:r>
            <a:r>
              <a:rPr sz="1000" spc="-56" dirty="0">
                <a:latin typeface="Calibri"/>
                <a:cs typeface="Calibri"/>
              </a:rPr>
              <a:t> </a:t>
            </a:r>
            <a:r>
              <a:rPr sz="1000" dirty="0">
                <a:latin typeface="Calibri"/>
                <a:cs typeface="Calibri"/>
              </a:rPr>
              <a:t>Date:</a:t>
            </a:r>
            <a:r>
              <a:rPr sz="1000" spc="-52" dirty="0">
                <a:latin typeface="Calibri"/>
                <a:cs typeface="Calibri"/>
              </a:rPr>
              <a:t> </a:t>
            </a:r>
            <a:r>
              <a:rPr sz="1000" b="1" spc="-7" dirty="0">
                <a:latin typeface="Calibri"/>
                <a:cs typeface="Calibri"/>
              </a:rPr>
              <a:t>20.12.24</a:t>
            </a:r>
            <a:endParaRPr sz="1000">
              <a:latin typeface="Calibri"/>
              <a:cs typeface="Calibri"/>
            </a:endParaRPr>
          </a:p>
          <a:p>
            <a:pPr marL="9502">
              <a:spcBef>
                <a:spcPts val="284"/>
              </a:spcBef>
            </a:pPr>
            <a:r>
              <a:rPr sz="1000" dirty="0">
                <a:latin typeface="Calibri"/>
                <a:cs typeface="Calibri"/>
              </a:rPr>
              <a:t>LP</a:t>
            </a:r>
            <a:r>
              <a:rPr sz="1000" spc="-26" dirty="0">
                <a:latin typeface="Calibri"/>
                <a:cs typeface="Calibri"/>
              </a:rPr>
              <a:t> </a:t>
            </a:r>
            <a:r>
              <a:rPr sz="1000" spc="-7" dirty="0">
                <a:latin typeface="Calibri"/>
                <a:cs typeface="Calibri"/>
              </a:rPr>
              <a:t>Name/Desig</a:t>
            </a:r>
            <a:r>
              <a:rPr sz="1000" spc="-7">
                <a:latin typeface="Calibri"/>
                <a:cs typeface="Calibri"/>
              </a:rPr>
              <a:t>:</a:t>
            </a:r>
            <a:r>
              <a:rPr sz="1000" spc="-22">
                <a:latin typeface="Calibri"/>
                <a:cs typeface="Calibri"/>
              </a:rPr>
              <a:t> </a:t>
            </a:r>
            <a:endParaRPr sz="1000">
              <a:latin typeface="Calibri"/>
              <a:cs typeface="Calibri"/>
            </a:endParaRPr>
          </a:p>
          <a:p>
            <a:pPr marL="9502">
              <a:spcBef>
                <a:spcPts val="292"/>
              </a:spcBef>
            </a:pPr>
            <a:r>
              <a:rPr sz="1000" spc="-19" dirty="0">
                <a:latin typeface="Calibri"/>
                <a:cs typeface="Calibri"/>
              </a:rPr>
              <a:t>Train</a:t>
            </a:r>
            <a:r>
              <a:rPr sz="1000" spc="-30" dirty="0">
                <a:latin typeface="Calibri"/>
                <a:cs typeface="Calibri"/>
              </a:rPr>
              <a:t> </a:t>
            </a:r>
            <a:r>
              <a:rPr sz="1000" dirty="0">
                <a:latin typeface="Calibri"/>
                <a:cs typeface="Calibri"/>
              </a:rPr>
              <a:t>No.</a:t>
            </a:r>
            <a:r>
              <a:rPr sz="1000" spc="-26" dirty="0">
                <a:latin typeface="Calibri"/>
                <a:cs typeface="Calibri"/>
              </a:rPr>
              <a:t> </a:t>
            </a:r>
            <a:r>
              <a:rPr sz="1000" b="1" dirty="0">
                <a:latin typeface="Calibri"/>
                <a:cs typeface="Calibri"/>
              </a:rPr>
              <a:t>13151</a:t>
            </a:r>
            <a:r>
              <a:rPr sz="1000" b="1" spc="-26" dirty="0">
                <a:latin typeface="Calibri"/>
                <a:cs typeface="Calibri"/>
              </a:rPr>
              <a:t> </a:t>
            </a:r>
            <a:r>
              <a:rPr sz="1000" b="1" spc="-15" dirty="0">
                <a:latin typeface="Calibri"/>
                <a:cs typeface="Calibri"/>
              </a:rPr>
              <a:t>(CHG)</a:t>
            </a:r>
            <a:endParaRPr sz="1000">
              <a:latin typeface="Calibri"/>
              <a:cs typeface="Calibri"/>
            </a:endParaRPr>
          </a:p>
          <a:p>
            <a:pPr marL="9502">
              <a:spcBef>
                <a:spcPts val="243"/>
              </a:spcBef>
            </a:pPr>
            <a:r>
              <a:rPr sz="1000" spc="-7" dirty="0">
                <a:latin typeface="Calibri"/>
                <a:cs typeface="Calibri"/>
              </a:rPr>
              <a:t>Remarks:</a:t>
            </a:r>
            <a:r>
              <a:rPr sz="1000" spc="15" dirty="0">
                <a:latin typeface="Calibri"/>
                <a:cs typeface="Calibri"/>
              </a:rPr>
              <a:t> </a:t>
            </a:r>
            <a:r>
              <a:rPr sz="1000" b="1" spc="-15" dirty="0">
                <a:latin typeface="Calibri"/>
                <a:cs typeface="Calibri"/>
              </a:rPr>
              <a:t>LDH-</a:t>
            </a:r>
            <a:r>
              <a:rPr sz="1000" b="1" spc="-19" dirty="0">
                <a:latin typeface="Calibri"/>
                <a:cs typeface="Calibri"/>
              </a:rPr>
              <a:t>JAT</a:t>
            </a:r>
            <a:endParaRPr sz="1000">
              <a:latin typeface="Calibri"/>
              <a:cs typeface="Calibri"/>
            </a:endParaRPr>
          </a:p>
        </p:txBody>
      </p:sp>
      <p:sp>
        <p:nvSpPr>
          <p:cNvPr id="5" name="object 5"/>
          <p:cNvSpPr txBox="1"/>
          <p:nvPr/>
        </p:nvSpPr>
        <p:spPr>
          <a:xfrm>
            <a:off x="4327110" y="455479"/>
            <a:ext cx="1482914"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Report</a:t>
            </a:r>
            <a:r>
              <a:rPr sz="1000" spc="-41" dirty="0">
                <a:latin typeface="Calibri"/>
                <a:cs typeface="Calibri"/>
              </a:rPr>
              <a:t> </a:t>
            </a:r>
            <a:r>
              <a:rPr sz="1000" dirty="0">
                <a:latin typeface="Calibri"/>
                <a:cs typeface="Calibri"/>
              </a:rPr>
              <a:t>ID:</a:t>
            </a:r>
            <a:r>
              <a:rPr sz="1000" spc="-37" dirty="0">
                <a:latin typeface="Calibri"/>
                <a:cs typeface="Calibri"/>
              </a:rPr>
              <a:t> </a:t>
            </a:r>
            <a:r>
              <a:rPr sz="1000" b="1" spc="-7" dirty="0">
                <a:latin typeface="Calibri"/>
                <a:cs typeface="Calibri"/>
              </a:rPr>
              <a:t>201224/16871</a:t>
            </a:r>
            <a:endParaRPr sz="1000">
              <a:latin typeface="Calibri"/>
              <a:cs typeface="Calibri"/>
            </a:endParaRPr>
          </a:p>
          <a:p>
            <a:pPr marL="9502">
              <a:spcBef>
                <a:spcPts val="284"/>
              </a:spcBef>
            </a:pPr>
            <a:r>
              <a:rPr sz="1000" dirty="0">
                <a:latin typeface="Calibri"/>
                <a:cs typeface="Calibri"/>
              </a:rPr>
              <a:t>ALP</a:t>
            </a:r>
            <a:r>
              <a:rPr sz="1000" spc="-22" dirty="0">
                <a:latin typeface="Calibri"/>
                <a:cs typeface="Calibri"/>
              </a:rPr>
              <a:t> </a:t>
            </a:r>
            <a:r>
              <a:rPr sz="1000" spc="-7" dirty="0">
                <a:latin typeface="Calibri"/>
                <a:cs typeface="Calibri"/>
              </a:rPr>
              <a:t>Name:</a:t>
            </a:r>
            <a:endParaRPr sz="1000">
              <a:latin typeface="Calibri"/>
              <a:cs typeface="Calibri"/>
            </a:endParaRPr>
          </a:p>
          <a:p>
            <a:pPr marL="9502">
              <a:spcBef>
                <a:spcPts val="292"/>
              </a:spcBef>
            </a:pPr>
            <a:r>
              <a:rPr sz="1000" dirty="0">
                <a:latin typeface="Calibri"/>
                <a:cs typeface="Calibri"/>
              </a:rPr>
              <a:t>Loco</a:t>
            </a:r>
            <a:r>
              <a:rPr sz="1000" spc="-45" dirty="0">
                <a:latin typeface="Calibri"/>
                <a:cs typeface="Calibri"/>
              </a:rPr>
              <a:t> </a:t>
            </a:r>
            <a:r>
              <a:rPr sz="1000" dirty="0">
                <a:latin typeface="Calibri"/>
                <a:cs typeface="Calibri"/>
              </a:rPr>
              <a:t>Number:</a:t>
            </a:r>
            <a:r>
              <a:rPr sz="1000" spc="-41" dirty="0">
                <a:latin typeface="Calibri"/>
                <a:cs typeface="Calibri"/>
              </a:rPr>
              <a:t> </a:t>
            </a:r>
            <a:r>
              <a:rPr sz="1000" b="1" spc="-15" dirty="0">
                <a:latin typeface="Calibri"/>
                <a:cs typeface="Calibri"/>
              </a:rPr>
              <a:t>37116</a:t>
            </a:r>
            <a:endParaRPr sz="1000">
              <a:latin typeface="Calibri"/>
              <a:cs typeface="Calibri"/>
            </a:endParaRPr>
          </a:p>
          <a:p>
            <a:pPr marL="9502">
              <a:spcBef>
                <a:spcPts val="243"/>
              </a:spcBef>
            </a:pPr>
            <a:r>
              <a:rPr sz="1000" spc="-7" dirty="0">
                <a:latin typeface="Calibri"/>
                <a:cs typeface="Calibri"/>
              </a:rPr>
              <a:t>Section:</a:t>
            </a:r>
            <a:r>
              <a:rPr sz="1000" spc="-30" dirty="0">
                <a:latin typeface="Calibri"/>
                <a:cs typeface="Calibri"/>
              </a:rPr>
              <a:t> </a:t>
            </a:r>
            <a:r>
              <a:rPr sz="1000" b="1" dirty="0">
                <a:latin typeface="Calibri"/>
                <a:cs typeface="Calibri"/>
              </a:rPr>
              <a:t>OTHER</a:t>
            </a:r>
            <a:r>
              <a:rPr sz="1000" b="1" spc="-26" dirty="0">
                <a:latin typeface="Calibri"/>
                <a:cs typeface="Calibri"/>
              </a:rPr>
              <a:t> </a:t>
            </a:r>
            <a:r>
              <a:rPr sz="1000" b="1" spc="-15" dirty="0">
                <a:latin typeface="Calibri"/>
                <a:cs typeface="Calibri"/>
              </a:rPr>
              <a:t>medha</a:t>
            </a:r>
            <a:endParaRPr sz="1000">
              <a:latin typeface="Calibri"/>
              <a:cs typeface="Calibri"/>
            </a:endParaRPr>
          </a:p>
        </p:txBody>
      </p:sp>
      <p:graphicFrame>
        <p:nvGraphicFramePr>
          <p:cNvPr id="6" name="object 6"/>
          <p:cNvGraphicFramePr>
            <a:graphicFrameLocks noGrp="1"/>
          </p:cNvGraphicFramePr>
          <p:nvPr/>
        </p:nvGraphicFramePr>
        <p:xfrm>
          <a:off x="542993" y="1372694"/>
          <a:ext cx="5495088" cy="1083295"/>
        </p:xfrm>
        <a:graphic>
          <a:graphicData uri="http://schemas.openxmlformats.org/drawingml/2006/table">
            <a:tbl>
              <a:tblPr firstRow="1" bandRow="1">
                <a:tableStyleId>{2D5ABB26-0587-4C30-8999-92F81FD0307C}</a:tableStyleId>
              </a:tblPr>
              <a:tblGrid>
                <a:gridCol w="2736684"/>
                <a:gridCol w="2758404"/>
              </a:tblGrid>
              <a:tr h="154753">
                <a:tc>
                  <a:txBody>
                    <a:bodyPr/>
                    <a:lstStyle/>
                    <a:p>
                      <a:pPr marL="64769">
                        <a:lnSpc>
                          <a:spcPct val="100000"/>
                        </a:lnSpc>
                        <a:spcBef>
                          <a:spcPts val="240"/>
                        </a:spcBef>
                      </a:pPr>
                      <a:r>
                        <a:rPr sz="800" dirty="0">
                          <a:latin typeface="Calibri"/>
                          <a:cs typeface="Calibri"/>
                        </a:rPr>
                        <a:t>MPS</a:t>
                      </a:r>
                      <a:r>
                        <a:rPr sz="800" spc="-20" dirty="0">
                          <a:latin typeface="Calibri"/>
                          <a:cs typeface="Calibri"/>
                        </a:rPr>
                        <a:t> </a:t>
                      </a:r>
                      <a:r>
                        <a:rPr sz="800" dirty="0">
                          <a:latin typeface="Calibri"/>
                          <a:cs typeface="Calibri"/>
                        </a:rPr>
                        <a:t>attained:</a:t>
                      </a:r>
                      <a:r>
                        <a:rPr sz="800" spc="490" dirty="0">
                          <a:latin typeface="Calibri"/>
                          <a:cs typeface="Calibri"/>
                        </a:rPr>
                        <a:t> </a:t>
                      </a:r>
                      <a:r>
                        <a:rPr sz="800" b="1" dirty="0">
                          <a:latin typeface="Calibri"/>
                          <a:cs typeface="Calibri"/>
                        </a:rPr>
                        <a:t>112</a:t>
                      </a:r>
                      <a:r>
                        <a:rPr sz="800" b="1" spc="-20" dirty="0">
                          <a:latin typeface="Calibri"/>
                          <a:cs typeface="Calibri"/>
                        </a:rPr>
                        <a:t> kmph</a:t>
                      </a:r>
                      <a:endParaRPr sz="8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800" spc="-10" dirty="0">
                          <a:latin typeface="Calibri"/>
                          <a:cs typeface="Calibri"/>
                        </a:rPr>
                        <a:t>Average </a:t>
                      </a:r>
                      <a:r>
                        <a:rPr sz="800" dirty="0">
                          <a:latin typeface="Calibri"/>
                          <a:cs typeface="Calibri"/>
                        </a:rPr>
                        <a:t>Speed:</a:t>
                      </a:r>
                      <a:r>
                        <a:rPr sz="800" spc="120" dirty="0">
                          <a:latin typeface="Calibri"/>
                          <a:cs typeface="Calibri"/>
                        </a:rPr>
                        <a:t>  </a:t>
                      </a:r>
                      <a:r>
                        <a:rPr sz="800" b="1" dirty="0">
                          <a:latin typeface="Calibri"/>
                          <a:cs typeface="Calibri"/>
                        </a:rPr>
                        <a:t>50.31</a:t>
                      </a:r>
                      <a:r>
                        <a:rPr sz="800" b="1" spc="-5" dirty="0">
                          <a:latin typeface="Calibri"/>
                          <a:cs typeface="Calibri"/>
                        </a:rPr>
                        <a:t> </a:t>
                      </a:r>
                      <a:r>
                        <a:rPr sz="800" b="1" spc="-20" dirty="0">
                          <a:latin typeface="Calibri"/>
                          <a:cs typeface="Calibri"/>
                        </a:rPr>
                        <a:t>kmph</a:t>
                      </a:r>
                      <a:endParaRPr sz="8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4346">
                <a:tc>
                  <a:txBody>
                    <a:bodyPr/>
                    <a:lstStyle/>
                    <a:p>
                      <a:pPr marL="64769">
                        <a:lnSpc>
                          <a:spcPct val="100000"/>
                        </a:lnSpc>
                        <a:spcBef>
                          <a:spcPts val="215"/>
                        </a:spcBef>
                      </a:pPr>
                      <a:r>
                        <a:rPr sz="800" spc="-20" dirty="0">
                          <a:latin typeface="Calibri"/>
                          <a:cs typeface="Calibri"/>
                        </a:rPr>
                        <a:t>Total</a:t>
                      </a:r>
                      <a:r>
                        <a:rPr sz="800" spc="-30" dirty="0">
                          <a:latin typeface="Calibri"/>
                          <a:cs typeface="Calibri"/>
                        </a:rPr>
                        <a:t> </a:t>
                      </a:r>
                      <a:r>
                        <a:rPr sz="800" dirty="0">
                          <a:latin typeface="Calibri"/>
                          <a:cs typeface="Calibri"/>
                        </a:rPr>
                        <a:t>Distance:</a:t>
                      </a:r>
                      <a:r>
                        <a:rPr sz="800" spc="465" dirty="0">
                          <a:latin typeface="Calibri"/>
                          <a:cs typeface="Calibri"/>
                        </a:rPr>
                        <a:t> </a:t>
                      </a:r>
                      <a:r>
                        <a:rPr sz="800" b="1" dirty="0">
                          <a:latin typeface="Calibri"/>
                          <a:cs typeface="Calibri"/>
                        </a:rPr>
                        <a:t>263.97</a:t>
                      </a:r>
                      <a:r>
                        <a:rPr sz="800" b="1" spc="-30" dirty="0">
                          <a:latin typeface="Calibri"/>
                          <a:cs typeface="Calibri"/>
                        </a:rPr>
                        <a:t> </a:t>
                      </a:r>
                      <a:r>
                        <a:rPr sz="800" b="1" spc="-25" dirty="0">
                          <a:latin typeface="Calibri"/>
                          <a:cs typeface="Calibri"/>
                        </a:rPr>
                        <a:t>km</a:t>
                      </a:r>
                      <a:endParaRPr sz="8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800" spc="-20" dirty="0">
                          <a:latin typeface="Calibri"/>
                          <a:cs typeface="Calibri"/>
                        </a:rPr>
                        <a:t>Total </a:t>
                      </a:r>
                      <a:r>
                        <a:rPr sz="800" dirty="0">
                          <a:latin typeface="Calibri"/>
                          <a:cs typeface="Calibri"/>
                        </a:rPr>
                        <a:t>Time:</a:t>
                      </a:r>
                      <a:r>
                        <a:rPr sz="800" spc="114" dirty="0">
                          <a:latin typeface="Calibri"/>
                          <a:cs typeface="Calibri"/>
                        </a:rPr>
                        <a:t>  </a:t>
                      </a:r>
                      <a:r>
                        <a:rPr sz="800" b="1" spc="-10" dirty="0">
                          <a:latin typeface="Calibri"/>
                          <a:cs typeface="Calibri"/>
                        </a:rPr>
                        <a:t>5:14:48</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6202">
                <a:tc>
                  <a:txBody>
                    <a:bodyPr/>
                    <a:lstStyle/>
                    <a:p>
                      <a:pPr marL="64769">
                        <a:lnSpc>
                          <a:spcPts val="1435"/>
                        </a:lnSpc>
                      </a:pPr>
                      <a:r>
                        <a:rPr sz="800" dirty="0">
                          <a:latin typeface="Calibri"/>
                          <a:cs typeface="Calibri"/>
                        </a:rPr>
                        <a:t>Distance</a:t>
                      </a:r>
                      <a:r>
                        <a:rPr sz="800" spc="-30" dirty="0">
                          <a:latin typeface="Calibri"/>
                          <a:cs typeface="Calibri"/>
                        </a:rPr>
                        <a:t> </a:t>
                      </a:r>
                      <a:r>
                        <a:rPr sz="800" dirty="0">
                          <a:latin typeface="Calibri"/>
                          <a:cs typeface="Calibri"/>
                        </a:rPr>
                        <a:t>covered</a:t>
                      </a:r>
                      <a:r>
                        <a:rPr sz="800" spc="-30" dirty="0">
                          <a:latin typeface="Calibri"/>
                          <a:cs typeface="Calibri"/>
                        </a:rPr>
                        <a:t> </a:t>
                      </a:r>
                      <a:r>
                        <a:rPr sz="800" dirty="0">
                          <a:latin typeface="Calibri"/>
                          <a:cs typeface="Calibri"/>
                        </a:rPr>
                        <a:t>at</a:t>
                      </a:r>
                      <a:r>
                        <a:rPr sz="800" spc="-30" dirty="0">
                          <a:latin typeface="Calibri"/>
                          <a:cs typeface="Calibri"/>
                        </a:rPr>
                        <a:t> </a:t>
                      </a:r>
                      <a:r>
                        <a:rPr sz="800" dirty="0">
                          <a:latin typeface="Calibri"/>
                          <a:cs typeface="Calibri"/>
                        </a:rPr>
                        <a:t>near</a:t>
                      </a:r>
                      <a:r>
                        <a:rPr sz="800" spc="-30" dirty="0">
                          <a:latin typeface="Calibri"/>
                          <a:cs typeface="Calibri"/>
                        </a:rPr>
                        <a:t> </a:t>
                      </a:r>
                      <a:r>
                        <a:rPr sz="800" dirty="0">
                          <a:latin typeface="Calibri"/>
                          <a:cs typeface="Calibri"/>
                        </a:rPr>
                        <a:t>MPS:</a:t>
                      </a:r>
                      <a:r>
                        <a:rPr sz="800" spc="215" dirty="0">
                          <a:latin typeface="Calibri"/>
                          <a:cs typeface="Calibri"/>
                        </a:rPr>
                        <a:t> </a:t>
                      </a:r>
                      <a:r>
                        <a:rPr sz="800" b="1" dirty="0">
                          <a:latin typeface="Calibri"/>
                          <a:cs typeface="Calibri"/>
                        </a:rPr>
                        <a:t>78.44</a:t>
                      </a:r>
                      <a:r>
                        <a:rPr sz="800" b="1" spc="-30" dirty="0">
                          <a:latin typeface="Calibri"/>
                          <a:cs typeface="Calibri"/>
                        </a:rPr>
                        <a:t> </a:t>
                      </a:r>
                      <a:r>
                        <a:rPr sz="800" b="1" spc="-25" dirty="0">
                          <a:latin typeface="Calibri"/>
                          <a:cs typeface="Calibri"/>
                        </a:rPr>
                        <a:t>km</a:t>
                      </a:r>
                      <a:endParaRPr sz="800">
                        <a:latin typeface="Calibri"/>
                        <a:cs typeface="Calibri"/>
                      </a:endParaRPr>
                    </a:p>
                    <a:p>
                      <a:pPr marL="64769">
                        <a:lnSpc>
                          <a:spcPts val="1365"/>
                        </a:lnSpc>
                      </a:pPr>
                      <a:r>
                        <a:rPr sz="800" spc="-10" dirty="0">
                          <a:latin typeface="Calibri"/>
                          <a:cs typeface="Calibri"/>
                        </a:rPr>
                        <a:t>(speed&gt;.95xMPS)</a:t>
                      </a:r>
                      <a:endParaRPr sz="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pPr>
                      <a:r>
                        <a:rPr sz="800" dirty="0">
                          <a:latin typeface="Calibri"/>
                          <a:cs typeface="Calibri"/>
                        </a:rPr>
                        <a:t>Time</a:t>
                      </a:r>
                      <a:r>
                        <a:rPr sz="800" spc="-20" dirty="0">
                          <a:latin typeface="Calibri"/>
                          <a:cs typeface="Calibri"/>
                        </a:rPr>
                        <a:t> </a:t>
                      </a:r>
                      <a:r>
                        <a:rPr sz="800" dirty="0">
                          <a:latin typeface="Calibri"/>
                          <a:cs typeface="Calibri"/>
                        </a:rPr>
                        <a:t>Range</a:t>
                      </a:r>
                      <a:r>
                        <a:rPr sz="800" spc="-20" dirty="0">
                          <a:latin typeface="Calibri"/>
                          <a:cs typeface="Calibri"/>
                        </a:rPr>
                        <a:t> </a:t>
                      </a:r>
                      <a:r>
                        <a:rPr sz="800" dirty="0">
                          <a:latin typeface="Calibri"/>
                          <a:cs typeface="Calibri"/>
                        </a:rPr>
                        <a:t>of</a:t>
                      </a:r>
                      <a:r>
                        <a:rPr sz="800" spc="-20" dirty="0">
                          <a:latin typeface="Calibri"/>
                          <a:cs typeface="Calibri"/>
                        </a:rPr>
                        <a:t> </a:t>
                      </a:r>
                      <a:r>
                        <a:rPr sz="800" dirty="0">
                          <a:latin typeface="Calibri"/>
                          <a:cs typeface="Calibri"/>
                        </a:rPr>
                        <a:t>Analysis:</a:t>
                      </a:r>
                      <a:r>
                        <a:rPr sz="800" spc="-20" dirty="0">
                          <a:latin typeface="Calibri"/>
                          <a:cs typeface="Calibri"/>
                        </a:rPr>
                        <a:t> </a:t>
                      </a:r>
                      <a:r>
                        <a:rPr sz="800" b="1" dirty="0">
                          <a:latin typeface="Calibri"/>
                          <a:cs typeface="Calibri"/>
                        </a:rPr>
                        <a:t>4:30:02</a:t>
                      </a:r>
                      <a:r>
                        <a:rPr sz="800" b="1" spc="-15" dirty="0">
                          <a:latin typeface="Calibri"/>
                          <a:cs typeface="Calibri"/>
                        </a:rPr>
                        <a:t> </a:t>
                      </a:r>
                      <a:r>
                        <a:rPr sz="800" b="1" dirty="0">
                          <a:latin typeface="Calibri"/>
                          <a:cs typeface="Calibri"/>
                        </a:rPr>
                        <a:t>AM</a:t>
                      </a:r>
                      <a:r>
                        <a:rPr sz="800" b="1" spc="-20" dirty="0">
                          <a:latin typeface="Calibri"/>
                          <a:cs typeface="Calibri"/>
                        </a:rPr>
                        <a:t> </a:t>
                      </a:r>
                      <a:r>
                        <a:rPr sz="800" b="1" dirty="0">
                          <a:latin typeface="Calibri"/>
                          <a:cs typeface="Calibri"/>
                        </a:rPr>
                        <a:t>-</a:t>
                      </a:r>
                      <a:r>
                        <a:rPr sz="800" b="1" spc="-20" dirty="0">
                          <a:latin typeface="Calibri"/>
                          <a:cs typeface="Calibri"/>
                        </a:rPr>
                        <a:t> </a:t>
                      </a:r>
                      <a:r>
                        <a:rPr sz="800" b="1" dirty="0">
                          <a:latin typeface="Calibri"/>
                          <a:cs typeface="Calibri"/>
                        </a:rPr>
                        <a:t>9:44:56</a:t>
                      </a:r>
                      <a:r>
                        <a:rPr sz="800" b="1" spc="-20" dirty="0">
                          <a:latin typeface="Calibri"/>
                          <a:cs typeface="Calibri"/>
                        </a:rPr>
                        <a:t> </a:t>
                      </a:r>
                      <a:r>
                        <a:rPr sz="800" b="1" spc="-25" dirty="0">
                          <a:latin typeface="Calibri"/>
                          <a:cs typeface="Calibri"/>
                        </a:rPr>
                        <a:t>AM</a:t>
                      </a:r>
                      <a:endParaRPr sz="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7245">
                <a:tc>
                  <a:txBody>
                    <a:bodyPr/>
                    <a:lstStyle/>
                    <a:p>
                      <a:pPr marL="64769">
                        <a:lnSpc>
                          <a:spcPct val="100000"/>
                        </a:lnSpc>
                        <a:spcBef>
                          <a:spcPts val="25"/>
                        </a:spcBef>
                      </a:pPr>
                      <a:r>
                        <a:rPr sz="800" dirty="0">
                          <a:latin typeface="Calibri"/>
                          <a:cs typeface="Calibri"/>
                        </a:rPr>
                        <a:t>Late</a:t>
                      </a:r>
                      <a:r>
                        <a:rPr sz="800" spc="-25" dirty="0">
                          <a:latin typeface="Calibri"/>
                          <a:cs typeface="Calibri"/>
                        </a:rPr>
                        <a:t> </a:t>
                      </a:r>
                      <a:r>
                        <a:rPr sz="800" dirty="0">
                          <a:latin typeface="Calibri"/>
                          <a:cs typeface="Calibri"/>
                        </a:rPr>
                        <a:t>Controlling:</a:t>
                      </a:r>
                      <a:r>
                        <a:rPr sz="800" spc="225" dirty="0">
                          <a:latin typeface="Calibri"/>
                          <a:cs typeface="Calibri"/>
                        </a:rPr>
                        <a:t> </a:t>
                      </a:r>
                      <a:r>
                        <a:rPr sz="800" b="1" spc="-25" dirty="0">
                          <a:latin typeface="Calibri"/>
                          <a:cs typeface="Calibri"/>
                        </a:rPr>
                        <a:t>YES</a:t>
                      </a:r>
                      <a:endParaRPr sz="800">
                        <a:latin typeface="Calibri"/>
                        <a:cs typeface="Calibri"/>
                      </a:endParaRPr>
                    </a:p>
                    <a:p>
                      <a:pPr marL="64769">
                        <a:lnSpc>
                          <a:spcPct val="100000"/>
                        </a:lnSpc>
                        <a:spcBef>
                          <a:spcPts val="210"/>
                        </a:spcBef>
                      </a:pPr>
                      <a:r>
                        <a:rPr sz="800" dirty="0">
                          <a:latin typeface="Calibri"/>
                          <a:cs typeface="Calibri"/>
                        </a:rPr>
                        <a:t>Over</a:t>
                      </a:r>
                      <a:r>
                        <a:rPr sz="800" spc="-15" dirty="0">
                          <a:latin typeface="Calibri"/>
                          <a:cs typeface="Calibri"/>
                        </a:rPr>
                        <a:t> </a:t>
                      </a:r>
                      <a:r>
                        <a:rPr sz="800" dirty="0">
                          <a:latin typeface="Calibri"/>
                          <a:cs typeface="Calibri"/>
                        </a:rPr>
                        <a:t>Speeding:</a:t>
                      </a:r>
                      <a:r>
                        <a:rPr sz="800" spc="-15" dirty="0">
                          <a:latin typeface="Calibri"/>
                          <a:cs typeface="Calibri"/>
                        </a:rPr>
                        <a:t> </a:t>
                      </a:r>
                      <a:r>
                        <a:rPr sz="800" b="1" spc="-25" dirty="0">
                          <a:latin typeface="Calibri"/>
                          <a:cs typeface="Calibri"/>
                        </a:rPr>
                        <a:t>NO</a:t>
                      </a:r>
                      <a:endParaRPr sz="800">
                        <a:latin typeface="Calibri"/>
                        <a:cs typeface="Calibri"/>
                      </a:endParaRPr>
                    </a:p>
                    <a:p>
                      <a:pPr marL="64769">
                        <a:lnSpc>
                          <a:spcPct val="100000"/>
                        </a:lnSpc>
                        <a:spcBef>
                          <a:spcPts val="210"/>
                        </a:spcBef>
                      </a:pPr>
                      <a:r>
                        <a:rPr sz="800" dirty="0">
                          <a:latin typeface="Calibri"/>
                          <a:cs typeface="Calibri"/>
                        </a:rPr>
                        <a:t>Improper</a:t>
                      </a:r>
                      <a:r>
                        <a:rPr sz="800" spc="-30" dirty="0">
                          <a:latin typeface="Calibri"/>
                          <a:cs typeface="Calibri"/>
                        </a:rPr>
                        <a:t> </a:t>
                      </a:r>
                      <a:r>
                        <a:rPr sz="800" spc="-20" dirty="0">
                          <a:latin typeface="Calibri"/>
                          <a:cs typeface="Calibri"/>
                        </a:rPr>
                        <a:t>BPT:</a:t>
                      </a:r>
                      <a:r>
                        <a:rPr sz="800" spc="-30" dirty="0">
                          <a:latin typeface="Calibri"/>
                          <a:cs typeface="Calibri"/>
                        </a:rPr>
                        <a:t> </a:t>
                      </a:r>
                      <a:r>
                        <a:rPr sz="800" b="1" spc="-25" dirty="0">
                          <a:latin typeface="Calibri"/>
                          <a:cs typeface="Calibri"/>
                        </a:rPr>
                        <a:t>NO</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800" dirty="0">
                          <a:latin typeface="Calibri"/>
                          <a:cs typeface="Calibri"/>
                        </a:rPr>
                        <a:t>Abrupt</a:t>
                      </a:r>
                      <a:r>
                        <a:rPr sz="800" spc="-35" dirty="0">
                          <a:latin typeface="Calibri"/>
                          <a:cs typeface="Calibri"/>
                        </a:rPr>
                        <a:t> </a:t>
                      </a:r>
                      <a:r>
                        <a:rPr sz="800" dirty="0">
                          <a:latin typeface="Calibri"/>
                          <a:cs typeface="Calibri"/>
                        </a:rPr>
                        <a:t>Braking:</a:t>
                      </a:r>
                      <a:r>
                        <a:rPr sz="800" spc="-30" dirty="0">
                          <a:latin typeface="Calibri"/>
                          <a:cs typeface="Calibri"/>
                        </a:rPr>
                        <a:t> </a:t>
                      </a:r>
                      <a:r>
                        <a:rPr sz="800" b="1" spc="-25" dirty="0">
                          <a:latin typeface="Calibri"/>
                          <a:cs typeface="Calibri"/>
                        </a:rPr>
                        <a:t>YES</a:t>
                      </a:r>
                      <a:endParaRPr sz="800">
                        <a:latin typeface="Calibri"/>
                        <a:cs typeface="Calibri"/>
                      </a:endParaRPr>
                    </a:p>
                    <a:p>
                      <a:pPr marL="64769">
                        <a:lnSpc>
                          <a:spcPct val="100000"/>
                        </a:lnSpc>
                        <a:spcBef>
                          <a:spcPts val="210"/>
                        </a:spcBef>
                      </a:pPr>
                      <a:r>
                        <a:rPr sz="800" dirty="0">
                          <a:latin typeface="Calibri"/>
                          <a:cs typeface="Calibri"/>
                        </a:rPr>
                        <a:t>Poor</a:t>
                      </a:r>
                      <a:r>
                        <a:rPr sz="800" spc="-25" dirty="0">
                          <a:latin typeface="Calibri"/>
                          <a:cs typeface="Calibri"/>
                        </a:rPr>
                        <a:t> </a:t>
                      </a:r>
                      <a:r>
                        <a:rPr sz="800" dirty="0">
                          <a:latin typeface="Calibri"/>
                          <a:cs typeface="Calibri"/>
                        </a:rPr>
                        <a:t>Running:</a:t>
                      </a:r>
                      <a:r>
                        <a:rPr sz="800" spc="-25" dirty="0">
                          <a:latin typeface="Calibri"/>
                          <a:cs typeface="Calibri"/>
                        </a:rPr>
                        <a:t> </a:t>
                      </a:r>
                      <a:r>
                        <a:rPr sz="800" b="1" spc="-25" dirty="0">
                          <a:latin typeface="Calibri"/>
                          <a:cs typeface="Calibri"/>
                        </a:rPr>
                        <a:t>NO</a:t>
                      </a:r>
                      <a:endParaRPr sz="800">
                        <a:latin typeface="Calibri"/>
                        <a:cs typeface="Calibri"/>
                      </a:endParaRPr>
                    </a:p>
                    <a:p>
                      <a:pPr marL="64769">
                        <a:lnSpc>
                          <a:spcPct val="100000"/>
                        </a:lnSpc>
                        <a:spcBef>
                          <a:spcPts val="210"/>
                        </a:spcBef>
                      </a:pPr>
                      <a:r>
                        <a:rPr sz="800" dirty="0">
                          <a:latin typeface="Calibri"/>
                          <a:cs typeface="Calibri"/>
                        </a:rPr>
                        <a:t>SR</a:t>
                      </a:r>
                      <a:r>
                        <a:rPr sz="800" spc="5" dirty="0">
                          <a:latin typeface="Calibri"/>
                          <a:cs typeface="Calibri"/>
                        </a:rPr>
                        <a:t> </a:t>
                      </a:r>
                      <a:r>
                        <a:rPr sz="800" spc="-10" dirty="0">
                          <a:latin typeface="Calibri"/>
                          <a:cs typeface="Calibri"/>
                        </a:rPr>
                        <a:t>Overspeed:</a:t>
                      </a:r>
                      <a:r>
                        <a:rPr sz="800" spc="5" dirty="0">
                          <a:latin typeface="Calibri"/>
                          <a:cs typeface="Calibri"/>
                        </a:rPr>
                        <a:t> </a:t>
                      </a:r>
                      <a:r>
                        <a:rPr sz="800" b="1" spc="-25" dirty="0">
                          <a:latin typeface="Calibri"/>
                          <a:cs typeface="Calibri"/>
                        </a:rPr>
                        <a:t>NO</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2623923"/>
          <a:ext cx="5505948" cy="195477"/>
        </p:xfrm>
        <a:graphic>
          <a:graphicData uri="http://schemas.openxmlformats.org/drawingml/2006/table">
            <a:tbl>
              <a:tblPr firstRow="1" bandRow="1">
                <a:tableStyleId>{2D5ABB26-0587-4C30-8999-92F81FD0307C}</a:tableStyleId>
              </a:tblPr>
              <a:tblGrid>
                <a:gridCol w="1379202"/>
                <a:gridCol w="1379202"/>
                <a:gridCol w="1368342"/>
                <a:gridCol w="1379202"/>
              </a:tblGrid>
              <a:tr h="195477">
                <a:tc>
                  <a:txBody>
                    <a:bodyPr/>
                    <a:lstStyle/>
                    <a:p>
                      <a:pPr marL="67945">
                        <a:lnSpc>
                          <a:spcPct val="100000"/>
                        </a:lnSpc>
                        <a:spcBef>
                          <a:spcPts val="509"/>
                        </a:spcBef>
                      </a:pPr>
                      <a:r>
                        <a:rPr sz="600" dirty="0">
                          <a:latin typeface="Calibri"/>
                          <a:cs typeface="Calibri"/>
                        </a:rPr>
                        <a:t>BPT</a:t>
                      </a:r>
                      <a:r>
                        <a:rPr sz="600" spc="-20"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4:32:45</a:t>
                      </a:r>
                      <a:r>
                        <a:rPr sz="600" spc="-20" dirty="0">
                          <a:latin typeface="Calibri"/>
                          <a:cs typeface="Calibri"/>
                        </a:rPr>
                        <a:t> </a:t>
                      </a:r>
                      <a:r>
                        <a:rPr sz="600" spc="-35" dirty="0">
                          <a:latin typeface="Calibri"/>
                          <a:cs typeface="Calibri"/>
                        </a:rPr>
                        <a:t>AM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dirty="0">
                          <a:latin typeface="Calibri"/>
                          <a:cs typeface="Calibri"/>
                        </a:rPr>
                        <a:t>SPEED</a:t>
                      </a:r>
                      <a:r>
                        <a:rPr sz="600" spc="-25" dirty="0">
                          <a:latin typeface="Calibri"/>
                          <a:cs typeface="Calibri"/>
                        </a:rPr>
                        <a:t> </a:t>
                      </a:r>
                      <a:r>
                        <a:rPr sz="600" dirty="0">
                          <a:latin typeface="Calibri"/>
                          <a:cs typeface="Calibri"/>
                        </a:rPr>
                        <a:t>DROP:</a:t>
                      </a:r>
                      <a:r>
                        <a:rPr sz="600" spc="-20" dirty="0">
                          <a:latin typeface="Calibri"/>
                          <a:cs typeface="Calibri"/>
                        </a:rPr>
                        <a:t> </a:t>
                      </a:r>
                      <a:r>
                        <a:rPr sz="600" dirty="0">
                          <a:latin typeface="Calibri"/>
                          <a:cs typeface="Calibri"/>
                        </a:rPr>
                        <a:t>58</a:t>
                      </a:r>
                      <a:r>
                        <a:rPr sz="600" spc="-25" dirty="0">
                          <a:latin typeface="Calibri"/>
                          <a:cs typeface="Calibri"/>
                        </a:rPr>
                        <a:t> </a:t>
                      </a:r>
                      <a:r>
                        <a:rPr sz="600" dirty="0">
                          <a:latin typeface="Calibri"/>
                          <a:cs typeface="Calibri"/>
                        </a:rPr>
                        <a:t>-</a:t>
                      </a:r>
                      <a:r>
                        <a:rPr sz="600" spc="-20" dirty="0">
                          <a:latin typeface="Calibri"/>
                          <a:cs typeface="Calibri"/>
                        </a:rPr>
                        <a:t> </a:t>
                      </a:r>
                      <a:r>
                        <a:rPr sz="600" spc="-25" dirty="0">
                          <a:latin typeface="Calibri"/>
                          <a:cs typeface="Calibri"/>
                        </a:rPr>
                        <a:t>33</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BFT</a:t>
                      </a:r>
                      <a:r>
                        <a:rPr sz="600" spc="-25" dirty="0">
                          <a:latin typeface="Calibri"/>
                          <a:cs typeface="Calibri"/>
                        </a:rPr>
                        <a:t> </a:t>
                      </a:r>
                      <a:r>
                        <a:rPr sz="600" dirty="0">
                          <a:latin typeface="Calibri"/>
                          <a:cs typeface="Calibri"/>
                        </a:rPr>
                        <a:t>@</a:t>
                      </a:r>
                      <a:r>
                        <a:rPr sz="600" spc="-25" dirty="0">
                          <a:latin typeface="Calibri"/>
                          <a:cs typeface="Calibri"/>
                        </a:rPr>
                        <a:t> </a:t>
                      </a: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dirty="0">
                          <a:latin typeface="Calibri"/>
                          <a:cs typeface="Calibri"/>
                        </a:rPr>
                        <a:t>SPEED</a:t>
                      </a:r>
                      <a:r>
                        <a:rPr sz="600" spc="-20" dirty="0">
                          <a:latin typeface="Calibri"/>
                          <a:cs typeface="Calibri"/>
                        </a:rPr>
                        <a:t> </a:t>
                      </a:r>
                      <a:r>
                        <a:rPr sz="600" dirty="0">
                          <a:latin typeface="Calibri"/>
                          <a:cs typeface="Calibri"/>
                        </a:rPr>
                        <a:t>DROP:</a:t>
                      </a:r>
                      <a:r>
                        <a:rPr sz="600" spc="-20" dirty="0">
                          <a:latin typeface="Calibri"/>
                          <a:cs typeface="Calibri"/>
                        </a:rPr>
                        <a:t> </a:t>
                      </a:r>
                      <a:r>
                        <a:rPr sz="600" dirty="0">
                          <a:latin typeface="Calibri"/>
                          <a:cs typeface="Calibri"/>
                        </a:rPr>
                        <a:t>-</a:t>
                      </a:r>
                      <a:r>
                        <a:rPr sz="600" spc="-20" dirty="0">
                          <a:latin typeface="Calibri"/>
                          <a:cs typeface="Calibri"/>
                        </a:rPr>
                        <a:t> </a:t>
                      </a:r>
                      <a:r>
                        <a:rPr sz="600" spc="-6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2884517"/>
            <a:ext cx="3467010"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56" dirty="0">
                <a:latin typeface="Calibri"/>
                <a:cs typeface="Calibri"/>
              </a:rPr>
              <a:t> </a:t>
            </a:r>
            <a:r>
              <a:rPr sz="1000" b="1" dirty="0">
                <a:latin typeface="Calibri"/>
                <a:cs typeface="Calibri"/>
              </a:rPr>
              <a:t>WHILE</a:t>
            </a:r>
            <a:r>
              <a:rPr sz="1000" b="1" spc="-37" dirty="0">
                <a:latin typeface="Calibri"/>
                <a:cs typeface="Calibri"/>
              </a:rPr>
              <a:t> </a:t>
            </a:r>
            <a:r>
              <a:rPr sz="1000" b="1" spc="-7" dirty="0">
                <a:latin typeface="Calibri"/>
                <a:cs typeface="Calibri"/>
              </a:rPr>
              <a:t>APPROACHING</a:t>
            </a:r>
            <a:r>
              <a:rPr sz="1000" b="1" spc="-37" dirty="0">
                <a:latin typeface="Calibri"/>
                <a:cs typeface="Calibri"/>
              </a:rPr>
              <a:t> </a:t>
            </a:r>
            <a:r>
              <a:rPr sz="1000" b="1" spc="-7" dirty="0">
                <a:latin typeface="Calibri"/>
                <a:cs typeface="Calibri"/>
              </a:rPr>
              <a:t>STOP</a:t>
            </a:r>
            <a:r>
              <a:rPr sz="1000" b="1" spc="-34" dirty="0">
                <a:latin typeface="Calibri"/>
                <a:cs typeface="Calibri"/>
              </a:rPr>
              <a:t> </a:t>
            </a:r>
            <a:r>
              <a:rPr sz="1000" b="1" dirty="0">
                <a:latin typeface="Calibri"/>
                <a:cs typeface="Calibri"/>
              </a:rPr>
              <a:t>SIGNAL</a:t>
            </a:r>
            <a:r>
              <a:rPr sz="1000" b="1" spc="-37" dirty="0">
                <a:latin typeface="Calibri"/>
                <a:cs typeface="Calibri"/>
              </a:rPr>
              <a:t> AT</a:t>
            </a:r>
            <a:r>
              <a:rPr sz="1000" b="1" spc="-22"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9" name="object 9"/>
          <p:cNvGraphicFramePr>
            <a:graphicFrameLocks noGrp="1"/>
          </p:cNvGraphicFramePr>
          <p:nvPr/>
        </p:nvGraphicFramePr>
        <p:xfrm>
          <a:off x="532133" y="3141307"/>
          <a:ext cx="5527666" cy="2726093"/>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09506">
                <a:tc>
                  <a:txBody>
                    <a:bodyPr/>
                    <a:lstStyle/>
                    <a:p>
                      <a:pPr marL="67945">
                        <a:lnSpc>
                          <a:spcPct val="100000"/>
                        </a:lnSpc>
                        <a:spcBef>
                          <a:spcPts val="560"/>
                        </a:spcBef>
                      </a:pPr>
                      <a:r>
                        <a:rPr sz="600" spc="-20" dirty="0">
                          <a:latin typeface="Calibri"/>
                          <a:cs typeface="Calibri"/>
                        </a:rPr>
                        <a:t>SGNL</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dirty="0">
                          <a:latin typeface="Calibri"/>
                          <a:cs typeface="Calibri"/>
                        </a:rPr>
                        <a:t>TIME/KM</a:t>
                      </a:r>
                      <a:r>
                        <a:rPr sz="600" spc="-55" dirty="0">
                          <a:latin typeface="Calibri"/>
                          <a:cs typeface="Calibri"/>
                        </a:rPr>
                        <a:t> </a:t>
                      </a:r>
                      <a:r>
                        <a:rPr sz="600" spc="-25" dirty="0">
                          <a:latin typeface="Calibri"/>
                          <a:cs typeface="Calibri"/>
                        </a:rPr>
                        <a:t>NO</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dirty="0">
                          <a:latin typeface="Calibri"/>
                          <a:cs typeface="Calibri"/>
                        </a:rPr>
                        <a:t>SPEED</a:t>
                      </a:r>
                      <a:r>
                        <a:rPr sz="600" spc="-30" dirty="0">
                          <a:latin typeface="Calibri"/>
                          <a:cs typeface="Calibri"/>
                        </a:rPr>
                        <a:t> </a:t>
                      </a:r>
                      <a:r>
                        <a:rPr sz="600" spc="-25" dirty="0">
                          <a:latin typeface="Calibri"/>
                          <a:cs typeface="Calibri"/>
                        </a:rPr>
                        <a:t>B4</a:t>
                      </a:r>
                      <a:endParaRPr sz="600">
                        <a:latin typeface="Calibri"/>
                        <a:cs typeface="Calibri"/>
                      </a:endParaRPr>
                    </a:p>
                    <a:p>
                      <a:pPr marL="61594">
                        <a:lnSpc>
                          <a:spcPct val="100000"/>
                        </a:lnSpc>
                        <a:spcBef>
                          <a:spcPts val="150"/>
                        </a:spcBef>
                      </a:pPr>
                      <a:r>
                        <a:rPr sz="600" spc="-10" dirty="0">
                          <a:latin typeface="Calibri"/>
                          <a:cs typeface="Calibri"/>
                        </a:rPr>
                        <a:t>1000mtr</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dirty="0">
                          <a:latin typeface="Calibri"/>
                          <a:cs typeface="Calibri"/>
                        </a:rPr>
                        <a:t>SPEED</a:t>
                      </a:r>
                      <a:r>
                        <a:rPr sz="600" spc="-30" dirty="0">
                          <a:latin typeface="Calibri"/>
                          <a:cs typeface="Calibri"/>
                        </a:rPr>
                        <a:t> </a:t>
                      </a:r>
                      <a:r>
                        <a:rPr sz="600" spc="-25" dirty="0">
                          <a:latin typeface="Calibri"/>
                          <a:cs typeface="Calibri"/>
                        </a:rPr>
                        <a:t>B4</a:t>
                      </a:r>
                      <a:endParaRPr sz="600">
                        <a:latin typeface="Calibri"/>
                        <a:cs typeface="Calibri"/>
                      </a:endParaRPr>
                    </a:p>
                    <a:p>
                      <a:pPr marL="71120">
                        <a:lnSpc>
                          <a:spcPct val="100000"/>
                        </a:lnSpc>
                        <a:spcBef>
                          <a:spcPts val="150"/>
                        </a:spcBef>
                      </a:pPr>
                      <a:r>
                        <a:rPr sz="600" spc="-10" dirty="0">
                          <a:latin typeface="Calibri"/>
                          <a:cs typeface="Calibri"/>
                        </a:rPr>
                        <a:t>500mtr</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dirty="0">
                          <a:latin typeface="Calibri"/>
                          <a:cs typeface="Calibri"/>
                        </a:rPr>
                        <a:t>SPEED</a:t>
                      </a:r>
                      <a:r>
                        <a:rPr sz="600" spc="-30" dirty="0">
                          <a:latin typeface="Calibri"/>
                          <a:cs typeface="Calibri"/>
                        </a:rPr>
                        <a:t> </a:t>
                      </a:r>
                      <a:r>
                        <a:rPr sz="600" spc="-25" dirty="0">
                          <a:latin typeface="Calibri"/>
                          <a:cs typeface="Calibri"/>
                        </a:rPr>
                        <a:t>B4</a:t>
                      </a:r>
                      <a:endParaRPr sz="600">
                        <a:latin typeface="Calibri"/>
                        <a:cs typeface="Calibri"/>
                      </a:endParaRPr>
                    </a:p>
                    <a:p>
                      <a:pPr marL="67945">
                        <a:lnSpc>
                          <a:spcPct val="100000"/>
                        </a:lnSpc>
                        <a:spcBef>
                          <a:spcPts val="150"/>
                        </a:spcBef>
                      </a:pPr>
                      <a:r>
                        <a:rPr sz="600" spc="-10" dirty="0">
                          <a:latin typeface="Calibri"/>
                          <a:cs typeface="Calibri"/>
                        </a:rPr>
                        <a:t>100mtr</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dirty="0">
                          <a:latin typeface="Calibri"/>
                          <a:cs typeface="Calibri"/>
                        </a:rPr>
                        <a:t>SPEED</a:t>
                      </a:r>
                      <a:r>
                        <a:rPr sz="600" spc="-30" dirty="0">
                          <a:latin typeface="Calibri"/>
                          <a:cs typeface="Calibri"/>
                        </a:rPr>
                        <a:t> </a:t>
                      </a:r>
                      <a:r>
                        <a:rPr sz="600" spc="-25" dirty="0">
                          <a:latin typeface="Calibri"/>
                          <a:cs typeface="Calibri"/>
                        </a:rPr>
                        <a:t>B4</a:t>
                      </a:r>
                      <a:endParaRPr sz="600">
                        <a:latin typeface="Calibri"/>
                        <a:cs typeface="Calibri"/>
                      </a:endParaRPr>
                    </a:p>
                    <a:p>
                      <a:pPr marL="64769">
                        <a:lnSpc>
                          <a:spcPct val="100000"/>
                        </a:lnSpc>
                        <a:spcBef>
                          <a:spcPts val="150"/>
                        </a:spcBef>
                      </a:pPr>
                      <a:r>
                        <a:rPr sz="600" spc="-10" dirty="0">
                          <a:latin typeface="Calibri"/>
                          <a:cs typeface="Calibri"/>
                        </a:rPr>
                        <a:t>10mtr</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600" dirty="0">
                          <a:latin typeface="Calibri"/>
                          <a:cs typeface="Calibri"/>
                        </a:rPr>
                        <a:t>Speed</a:t>
                      </a:r>
                      <a:r>
                        <a:rPr sz="600" spc="-30" dirty="0">
                          <a:latin typeface="Calibri"/>
                          <a:cs typeface="Calibri"/>
                        </a:rPr>
                        <a:t> </a:t>
                      </a:r>
                      <a:r>
                        <a:rPr sz="600" dirty="0">
                          <a:latin typeface="Calibri"/>
                          <a:cs typeface="Calibri"/>
                        </a:rPr>
                        <a:t>at</a:t>
                      </a:r>
                      <a:r>
                        <a:rPr sz="600" spc="-30" dirty="0">
                          <a:latin typeface="Calibri"/>
                          <a:cs typeface="Calibri"/>
                        </a:rPr>
                        <a:t> </a:t>
                      </a:r>
                      <a:r>
                        <a:rPr sz="600" spc="-10" dirty="0">
                          <a:latin typeface="Calibri"/>
                          <a:cs typeface="Calibri"/>
                        </a:rPr>
                        <a:t>Controlling/ Braking</a:t>
                      </a:r>
                      <a:r>
                        <a:rPr sz="600" dirty="0">
                          <a:latin typeface="Calibri"/>
                          <a:cs typeface="Calibri"/>
                        </a:rPr>
                        <a:t> </a:t>
                      </a:r>
                      <a:r>
                        <a:rPr sz="600" spc="-10" dirty="0">
                          <a:latin typeface="Calibri"/>
                          <a:cs typeface="Calibri"/>
                        </a:rPr>
                        <a:t>Distance</a:t>
                      </a:r>
                      <a:endParaRPr sz="6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BRAKING</a:t>
                      </a:r>
                      <a:endParaRPr sz="600">
                        <a:latin typeface="Calibri"/>
                        <a:cs typeface="Calibri"/>
                      </a:endParaRPr>
                    </a:p>
                    <a:p>
                      <a:pPr marL="64769">
                        <a:lnSpc>
                          <a:spcPct val="100000"/>
                        </a:lnSpc>
                        <a:spcBef>
                          <a:spcPts val="150"/>
                        </a:spcBef>
                      </a:pPr>
                      <a:r>
                        <a:rPr sz="600" spc="-10" dirty="0">
                          <a:latin typeface="Calibri"/>
                          <a:cs typeface="Calibri"/>
                        </a:rPr>
                        <a:t>Technique</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4:43:41</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Calibri"/>
                          <a:cs typeface="Calibri"/>
                        </a:rPr>
                        <a:t>42</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Calibri"/>
                          <a:cs typeface="Calibri"/>
                        </a:rPr>
                        <a:t>27</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25" dirty="0">
                          <a:latin typeface="Calibri"/>
                          <a:cs typeface="Calibri"/>
                        </a:rPr>
                        <a:t>14</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10" dirty="0">
                          <a:latin typeface="Calibri"/>
                          <a:cs typeface="Calibri"/>
                        </a:rPr>
                        <a:t>108kmph </a:t>
                      </a:r>
                      <a:r>
                        <a:rPr sz="600" dirty="0">
                          <a:latin typeface="Calibri"/>
                          <a:cs typeface="Calibri"/>
                        </a:rPr>
                        <a:t>/</a:t>
                      </a:r>
                      <a:r>
                        <a:rPr sz="600" spc="-10" dirty="0">
                          <a:latin typeface="Calibri"/>
                          <a:cs typeface="Calibri"/>
                        </a:rPr>
                        <a:t> 6.176</a:t>
                      </a:r>
                      <a:r>
                        <a:rPr sz="600" spc="-5" dirty="0">
                          <a:latin typeface="Calibri"/>
                          <a:cs typeface="Calibri"/>
                        </a:rPr>
                        <a:t> </a:t>
                      </a:r>
                      <a:r>
                        <a:rPr sz="600" spc="-25" dirty="0">
                          <a:latin typeface="Calibri"/>
                          <a:cs typeface="Calibri"/>
                        </a:rPr>
                        <a:t>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20" dirty="0">
                          <a:latin typeface="Calibri"/>
                          <a:cs typeface="Calibri"/>
                        </a:rPr>
                        <a:t>Late</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5:07:32</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25" dirty="0">
                          <a:latin typeface="Calibri"/>
                          <a:cs typeface="Calibri"/>
                        </a:rPr>
                        <a:t>25</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26</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25" dirty="0">
                          <a:latin typeface="Calibri"/>
                          <a:cs typeface="Calibri"/>
                        </a:rPr>
                        <a:t>14</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Calibri"/>
                          <a:cs typeface="Calibri"/>
                        </a:rPr>
                        <a:t>8</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10" dirty="0">
                          <a:latin typeface="Calibri"/>
                          <a:cs typeface="Calibri"/>
                        </a:rPr>
                        <a:t>106kmph </a:t>
                      </a:r>
                      <a:r>
                        <a:rPr sz="600" dirty="0">
                          <a:latin typeface="Calibri"/>
                          <a:cs typeface="Calibri"/>
                        </a:rPr>
                        <a:t>/</a:t>
                      </a:r>
                      <a:r>
                        <a:rPr sz="600" spc="-10" dirty="0">
                          <a:latin typeface="Calibri"/>
                          <a:cs typeface="Calibri"/>
                        </a:rPr>
                        <a:t> 5.281</a:t>
                      </a:r>
                      <a:r>
                        <a:rPr sz="600" spc="-5" dirty="0">
                          <a:latin typeface="Calibri"/>
                          <a:cs typeface="Calibri"/>
                        </a:rPr>
                        <a:t> </a:t>
                      </a:r>
                      <a:r>
                        <a:rPr sz="600" spc="-25" dirty="0">
                          <a:latin typeface="Calibri"/>
                          <a:cs typeface="Calibri"/>
                        </a:rPr>
                        <a:t>km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Smooth</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5:19:20</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5" dirty="0">
                          <a:latin typeface="Calibri"/>
                          <a:cs typeface="Calibri"/>
                        </a:rPr>
                        <a:t>98</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libri"/>
                          <a:cs typeface="Calibri"/>
                        </a:rPr>
                        <a:t>100</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25" dirty="0">
                          <a:latin typeface="Calibri"/>
                          <a:cs typeface="Calibri"/>
                        </a:rPr>
                        <a:t>49</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25" dirty="0">
                          <a:latin typeface="Calibri"/>
                          <a:cs typeface="Calibri"/>
                        </a:rPr>
                        <a:t>16</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10" dirty="0">
                          <a:latin typeface="Calibri"/>
                          <a:cs typeface="Calibri"/>
                        </a:rPr>
                        <a:t>101kmph</a:t>
                      </a:r>
                      <a:r>
                        <a:rPr sz="600" spc="-20" dirty="0">
                          <a:latin typeface="Calibri"/>
                          <a:cs typeface="Calibri"/>
                        </a:rPr>
                        <a:t> </a:t>
                      </a:r>
                      <a:r>
                        <a:rPr sz="600" dirty="0">
                          <a:latin typeface="Calibri"/>
                          <a:cs typeface="Calibri"/>
                        </a:rPr>
                        <a:t>/</a:t>
                      </a:r>
                      <a:r>
                        <a:rPr sz="600" spc="-20" dirty="0">
                          <a:latin typeface="Calibri"/>
                          <a:cs typeface="Calibri"/>
                        </a:rPr>
                        <a:t> </a:t>
                      </a:r>
                      <a:r>
                        <a:rPr sz="600" dirty="0">
                          <a:latin typeface="Calibri"/>
                          <a:cs typeface="Calibri"/>
                        </a:rPr>
                        <a:t>0.55</a:t>
                      </a:r>
                      <a:r>
                        <a:rPr sz="600" spc="-20" dirty="0">
                          <a:latin typeface="Calibri"/>
                          <a:cs typeface="Calibri"/>
                        </a:rPr>
                        <a:t> </a:t>
                      </a:r>
                      <a:r>
                        <a:rPr sz="600" spc="-25" dirty="0">
                          <a:latin typeface="Calibri"/>
                          <a:cs typeface="Calibri"/>
                        </a:rPr>
                        <a:t>km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Abrupt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070">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5:31:18</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36</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25</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25" dirty="0">
                          <a:latin typeface="Calibri"/>
                          <a:cs typeface="Calibri"/>
                        </a:rPr>
                        <a:t>15</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25" dirty="0">
                          <a:latin typeface="Calibri"/>
                          <a:cs typeface="Calibri"/>
                        </a:rPr>
                        <a:t>11</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79kmph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4.881</a:t>
                      </a:r>
                      <a:r>
                        <a:rPr sz="600" spc="-25" dirty="0">
                          <a:latin typeface="Calibri"/>
                          <a:cs typeface="Calibri"/>
                        </a:rPr>
                        <a:t> 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20" dirty="0">
                          <a:latin typeface="Calibri"/>
                          <a:cs typeface="Calibri"/>
                        </a:rPr>
                        <a:t>Late</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6:30:58</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Calibri"/>
                          <a:cs typeface="Calibri"/>
                        </a:rPr>
                        <a:t>28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Calibri"/>
                          <a:cs typeface="Calibri"/>
                        </a:rPr>
                        <a:t>29</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25" dirty="0">
                          <a:latin typeface="Calibri"/>
                          <a:cs typeface="Calibri"/>
                        </a:rPr>
                        <a:t>13</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dirty="0">
                          <a:latin typeface="Calibri"/>
                          <a:cs typeface="Calibri"/>
                        </a:rPr>
                        <a:t>29kmph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0.905</a:t>
                      </a:r>
                      <a:r>
                        <a:rPr sz="600" spc="-25" dirty="0">
                          <a:latin typeface="Calibri"/>
                          <a:cs typeface="Calibri"/>
                        </a:rPr>
                        <a:t> 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Smooth</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6:50:42</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25" dirty="0">
                          <a:latin typeface="Calibri"/>
                          <a:cs typeface="Calibri"/>
                        </a:rPr>
                        <a:t>28</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12</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25" dirty="0">
                          <a:latin typeface="Calibri"/>
                          <a:cs typeface="Calibri"/>
                        </a:rPr>
                        <a:t>12</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Calibri"/>
                          <a:cs typeface="Calibri"/>
                        </a:rPr>
                        <a:t>4</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10" dirty="0">
                          <a:latin typeface="Calibri"/>
                          <a:cs typeface="Calibri"/>
                        </a:rPr>
                        <a:t>100kmph </a:t>
                      </a:r>
                      <a:r>
                        <a:rPr sz="600" dirty="0">
                          <a:latin typeface="Calibri"/>
                          <a:cs typeface="Calibri"/>
                        </a:rPr>
                        <a:t>/</a:t>
                      </a:r>
                      <a:r>
                        <a:rPr sz="600" spc="-10" dirty="0">
                          <a:latin typeface="Calibri"/>
                          <a:cs typeface="Calibri"/>
                        </a:rPr>
                        <a:t> 3.649</a:t>
                      </a:r>
                      <a:r>
                        <a:rPr sz="600" spc="-5" dirty="0">
                          <a:latin typeface="Calibri"/>
                          <a:cs typeface="Calibri"/>
                        </a:rPr>
                        <a:t> </a:t>
                      </a:r>
                      <a:r>
                        <a:rPr sz="600" spc="-25" dirty="0">
                          <a:latin typeface="Calibri"/>
                          <a:cs typeface="Calibri"/>
                        </a:rPr>
                        <a:t>km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Smooth</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6:57:56</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5" dirty="0">
                          <a:latin typeface="Calibri"/>
                          <a:cs typeface="Calibri"/>
                        </a:rPr>
                        <a:t>29</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libri"/>
                          <a:cs typeface="Calibri"/>
                        </a:rPr>
                        <a:t>30</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25" dirty="0">
                          <a:latin typeface="Calibri"/>
                          <a:cs typeface="Calibri"/>
                        </a:rPr>
                        <a:t>13</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Calibri"/>
                          <a:cs typeface="Calibri"/>
                        </a:rPr>
                        <a:t>9</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dirty="0">
                          <a:latin typeface="Calibri"/>
                          <a:cs typeface="Calibri"/>
                        </a:rPr>
                        <a:t>29kmph</a:t>
                      </a:r>
                      <a:r>
                        <a:rPr sz="600" spc="-40" dirty="0">
                          <a:latin typeface="Calibri"/>
                          <a:cs typeface="Calibri"/>
                        </a:rPr>
                        <a:t> </a:t>
                      </a:r>
                      <a:r>
                        <a:rPr sz="600" dirty="0">
                          <a:latin typeface="Calibri"/>
                          <a:cs typeface="Calibri"/>
                        </a:rPr>
                        <a:t>/</a:t>
                      </a:r>
                      <a:r>
                        <a:rPr sz="600" spc="-40" dirty="0">
                          <a:latin typeface="Calibri"/>
                          <a:cs typeface="Calibri"/>
                        </a:rPr>
                        <a:t> </a:t>
                      </a:r>
                      <a:r>
                        <a:rPr sz="600" dirty="0">
                          <a:latin typeface="Calibri"/>
                          <a:cs typeface="Calibri"/>
                        </a:rPr>
                        <a:t>1.34</a:t>
                      </a:r>
                      <a:r>
                        <a:rPr sz="600" spc="-35" dirty="0">
                          <a:latin typeface="Calibri"/>
                          <a:cs typeface="Calibri"/>
                        </a:rPr>
                        <a:t> </a:t>
                      </a:r>
                      <a:r>
                        <a:rPr sz="600" spc="-25" dirty="0">
                          <a:latin typeface="Calibri"/>
                          <a:cs typeface="Calibri"/>
                        </a:rPr>
                        <a:t>km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Smooth</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7:36:05</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23</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17</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50" dirty="0">
                          <a:latin typeface="Calibri"/>
                          <a:cs typeface="Calibri"/>
                        </a:rPr>
                        <a:t>9</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Calibri"/>
                          <a:cs typeface="Calibri"/>
                        </a:rPr>
                        <a:t>3</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9kmph</a:t>
                      </a:r>
                      <a:r>
                        <a:rPr sz="600" spc="-25"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0.173</a:t>
                      </a:r>
                      <a:r>
                        <a:rPr sz="600" spc="-20" dirty="0">
                          <a:latin typeface="Calibri"/>
                          <a:cs typeface="Calibri"/>
                        </a:rPr>
                        <a:t> </a:t>
                      </a:r>
                      <a:r>
                        <a:rPr sz="600" spc="-25" dirty="0">
                          <a:latin typeface="Calibri"/>
                          <a:cs typeface="Calibri"/>
                        </a:rPr>
                        <a:t>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Smooth</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7:42:56</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Calibri"/>
                          <a:cs typeface="Calibri"/>
                        </a:rPr>
                        <a:t>29</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Calibri"/>
                          <a:cs typeface="Calibri"/>
                        </a:rPr>
                        <a:t>28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25" dirty="0">
                          <a:latin typeface="Calibri"/>
                          <a:cs typeface="Calibri"/>
                        </a:rPr>
                        <a:t>10</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4</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dirty="0">
                          <a:latin typeface="Calibri"/>
                          <a:cs typeface="Calibri"/>
                        </a:rPr>
                        <a:t>29kmph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0.979</a:t>
                      </a:r>
                      <a:r>
                        <a:rPr sz="600" spc="-25" dirty="0">
                          <a:latin typeface="Calibri"/>
                          <a:cs typeface="Calibri"/>
                        </a:rPr>
                        <a:t> 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Smooth</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7:55:10</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spc="-25" dirty="0">
                          <a:latin typeface="Calibri"/>
                          <a:cs typeface="Calibri"/>
                        </a:rPr>
                        <a:t>34</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600" spc="-25" dirty="0">
                          <a:latin typeface="Calibri"/>
                          <a:cs typeface="Calibri"/>
                        </a:rPr>
                        <a:t>14</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600" spc="-50" dirty="0">
                          <a:latin typeface="Calibri"/>
                          <a:cs typeface="Calibri"/>
                        </a:rPr>
                        <a:t>5</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50" dirty="0">
                          <a:latin typeface="Calibri"/>
                          <a:cs typeface="Calibri"/>
                        </a:rPr>
                        <a:t>8</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600" dirty="0">
                          <a:latin typeface="Calibri"/>
                          <a:cs typeface="Calibri"/>
                        </a:rPr>
                        <a:t>6kmph</a:t>
                      </a:r>
                      <a:r>
                        <a:rPr sz="600" spc="-25" dirty="0">
                          <a:latin typeface="Calibri"/>
                          <a:cs typeface="Calibri"/>
                        </a:rPr>
                        <a:t> </a:t>
                      </a:r>
                      <a:r>
                        <a:rPr sz="600" dirty="0">
                          <a:latin typeface="Calibri"/>
                          <a:cs typeface="Calibri"/>
                        </a:rPr>
                        <a:t>/</a:t>
                      </a:r>
                      <a:r>
                        <a:rPr sz="600" spc="-20" dirty="0">
                          <a:latin typeface="Calibri"/>
                          <a:cs typeface="Calibri"/>
                        </a:rPr>
                        <a:t> </a:t>
                      </a:r>
                      <a:r>
                        <a:rPr sz="600" spc="-10" dirty="0">
                          <a:latin typeface="Calibri"/>
                          <a:cs typeface="Calibri"/>
                        </a:rPr>
                        <a:t>0.045</a:t>
                      </a:r>
                      <a:r>
                        <a:rPr sz="600" spc="-20" dirty="0">
                          <a:latin typeface="Calibri"/>
                          <a:cs typeface="Calibri"/>
                        </a:rPr>
                        <a:t> </a:t>
                      </a:r>
                      <a:r>
                        <a:rPr sz="600" spc="-25" dirty="0">
                          <a:latin typeface="Calibri"/>
                          <a:cs typeface="Calibri"/>
                        </a:rPr>
                        <a:t>km</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600" spc="-10" dirty="0">
                          <a:latin typeface="Calibri"/>
                          <a:cs typeface="Calibri"/>
                        </a:rPr>
                        <a:t>Smooth</a:t>
                      </a:r>
                      <a:endParaRPr sz="6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8:15:18</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5" dirty="0">
                          <a:latin typeface="Calibri"/>
                          <a:cs typeface="Calibri"/>
                        </a:rPr>
                        <a:t>39</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libri"/>
                          <a:cs typeface="Calibri"/>
                        </a:rPr>
                        <a:t>12</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25" dirty="0">
                          <a:latin typeface="Calibri"/>
                          <a:cs typeface="Calibri"/>
                        </a:rPr>
                        <a:t>10</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50" dirty="0">
                          <a:latin typeface="Calibri"/>
                          <a:cs typeface="Calibri"/>
                        </a:rPr>
                        <a:t>8</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dirty="0">
                          <a:latin typeface="Calibri"/>
                          <a:cs typeface="Calibri"/>
                        </a:rPr>
                        <a:t>80kmph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3.964</a:t>
                      </a:r>
                      <a:r>
                        <a:rPr sz="600" spc="-25" dirty="0">
                          <a:latin typeface="Calibri"/>
                          <a:cs typeface="Calibri"/>
                        </a:rPr>
                        <a:t> km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spc="-10" dirty="0">
                          <a:latin typeface="Calibri"/>
                          <a:cs typeface="Calibri"/>
                        </a:rPr>
                        <a:t>Smooth</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8:26:17</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33</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29</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25" dirty="0">
                          <a:latin typeface="Calibri"/>
                          <a:cs typeface="Calibri"/>
                        </a:rPr>
                        <a:t>11</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Calibri"/>
                          <a:cs typeface="Calibri"/>
                        </a:rPr>
                        <a:t>8</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85kmph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2.711</a:t>
                      </a:r>
                      <a:r>
                        <a:rPr sz="600" spc="-25" dirty="0">
                          <a:latin typeface="Calibri"/>
                          <a:cs typeface="Calibri"/>
                        </a:rPr>
                        <a:t> 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Smooth</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12" name="Table 11"/>
          <p:cNvGraphicFramePr>
            <a:graphicFrameLocks noGrp="1"/>
          </p:cNvGraphicFramePr>
          <p:nvPr/>
        </p:nvGraphicFramePr>
        <p:xfrm>
          <a:off x="532133" y="5849708"/>
          <a:ext cx="5538526" cy="398692"/>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608152"/>
              </a:tblGrid>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8:44:26</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5" dirty="0">
                          <a:latin typeface="Calibri"/>
                          <a:cs typeface="Calibri"/>
                        </a:rPr>
                        <a:t>14</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27</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25" dirty="0">
                          <a:latin typeface="Calibri"/>
                          <a:cs typeface="Calibri"/>
                        </a:rPr>
                        <a:t>11</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50" dirty="0">
                          <a:latin typeface="Calibri"/>
                          <a:cs typeface="Calibri"/>
                        </a:rPr>
                        <a:t>9</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28kmph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0.398</a:t>
                      </a:r>
                      <a:r>
                        <a:rPr sz="600" spc="-25" dirty="0">
                          <a:latin typeface="Calibri"/>
                          <a:cs typeface="Calibri"/>
                        </a:rPr>
                        <a:t> km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spc="-10" dirty="0">
                          <a:latin typeface="Calibri"/>
                          <a:cs typeface="Calibri"/>
                        </a:rPr>
                        <a:t>Smooth</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9:23:24</a:t>
                      </a:r>
                      <a:r>
                        <a:rPr sz="600" spc="-15" dirty="0">
                          <a:latin typeface="Calibri"/>
                          <a:cs typeface="Calibri"/>
                        </a:rPr>
                        <a:t> </a:t>
                      </a:r>
                      <a:r>
                        <a:rPr sz="600" spc="-25" dirty="0">
                          <a:latin typeface="Calibri"/>
                          <a:cs typeface="Calibri"/>
                        </a:rPr>
                        <a:t>AM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5" dirty="0">
                          <a:latin typeface="Calibri"/>
                          <a:cs typeface="Calibri"/>
                        </a:rPr>
                        <a:t>38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600" spc="-25" dirty="0">
                          <a:latin typeface="Calibri"/>
                          <a:cs typeface="Calibri"/>
                        </a:rPr>
                        <a:t>26</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600" spc="-50" dirty="0">
                          <a:latin typeface="Calibri"/>
                          <a:cs typeface="Calibri"/>
                        </a:rPr>
                        <a:t>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50" dirty="0">
                          <a:latin typeface="Calibri"/>
                          <a:cs typeface="Calibri"/>
                        </a:rPr>
                        <a:t>8</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dirty="0">
                          <a:latin typeface="Calibri"/>
                          <a:cs typeface="Calibri"/>
                        </a:rPr>
                        <a:t>51kmph</a:t>
                      </a:r>
                      <a:r>
                        <a:rPr sz="600" spc="-30" dirty="0">
                          <a:latin typeface="Calibri"/>
                          <a:cs typeface="Calibri"/>
                        </a:rPr>
                        <a:t> </a:t>
                      </a:r>
                      <a:r>
                        <a:rPr sz="600" dirty="0">
                          <a:latin typeface="Calibri"/>
                          <a:cs typeface="Calibri"/>
                        </a:rPr>
                        <a:t>/</a:t>
                      </a:r>
                      <a:r>
                        <a:rPr sz="600" spc="-25" dirty="0">
                          <a:latin typeface="Calibri"/>
                          <a:cs typeface="Calibri"/>
                        </a:rPr>
                        <a:t> </a:t>
                      </a:r>
                      <a:r>
                        <a:rPr sz="600" spc="-10" dirty="0">
                          <a:latin typeface="Calibri"/>
                          <a:cs typeface="Calibri"/>
                        </a:rPr>
                        <a:t>1.909</a:t>
                      </a:r>
                      <a:r>
                        <a:rPr sz="600" spc="-25" dirty="0">
                          <a:latin typeface="Calibri"/>
                          <a:cs typeface="Calibri"/>
                        </a:rPr>
                        <a:t> km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spc="-10" dirty="0">
                          <a:latin typeface="Calibri"/>
                          <a:cs typeface="Calibri"/>
                        </a:rPr>
                        <a:t>Smooth</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009742" y="775801"/>
            <a:ext cx="7273804" cy="260840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57325" y="152400"/>
            <a:ext cx="6230938" cy="655478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48816" y="2227459"/>
            <a:ext cx="7609454" cy="271095"/>
          </a:xfrm>
          <a:prstGeom prst="rect">
            <a:avLst/>
          </a:prstGeom>
        </p:spPr>
      </p:pic>
      <p:pic>
        <p:nvPicPr>
          <p:cNvPr id="4" name="object 4"/>
          <p:cNvPicPr/>
          <p:nvPr/>
        </p:nvPicPr>
        <p:blipFill>
          <a:blip r:embed="rId3" cstate="print"/>
          <a:stretch>
            <a:fillRect/>
          </a:stretch>
        </p:blipFill>
        <p:spPr>
          <a:xfrm>
            <a:off x="9033259" y="0"/>
            <a:ext cx="110740" cy="1539937"/>
          </a:xfrm>
          <a:prstGeom prst="rect">
            <a:avLst/>
          </a:prstGeom>
        </p:spPr>
      </p:pic>
      <p:sp>
        <p:nvSpPr>
          <p:cNvPr id="5" name="object 5"/>
          <p:cNvSpPr/>
          <p:nvPr/>
        </p:nvSpPr>
        <p:spPr>
          <a:xfrm>
            <a:off x="785729" y="2830206"/>
            <a:ext cx="0" cy="2642203"/>
          </a:xfrm>
          <a:custGeom>
            <a:avLst/>
            <a:gdLst/>
            <a:ahLst/>
            <a:cxnLst/>
            <a:rect l="l" t="t" r="r" b="b"/>
            <a:pathLst>
              <a:path h="4119879">
                <a:moveTo>
                  <a:pt x="0" y="4119596"/>
                </a:moveTo>
                <a:lnTo>
                  <a:pt x="0" y="0"/>
                </a:lnTo>
              </a:path>
            </a:pathLst>
          </a:custGeom>
          <a:ln w="3175">
            <a:solidFill>
              <a:srgbClr val="383438"/>
            </a:solidFill>
          </a:ln>
        </p:spPr>
        <p:txBody>
          <a:bodyPr wrap="square" lIns="0" tIns="0" rIns="0" bIns="0" rtlCol="0"/>
          <a:lstStyle/>
          <a:p>
            <a:endParaRPr/>
          </a:p>
        </p:txBody>
      </p:sp>
      <p:sp>
        <p:nvSpPr>
          <p:cNvPr id="6" name="object 6"/>
          <p:cNvSpPr/>
          <p:nvPr/>
        </p:nvSpPr>
        <p:spPr>
          <a:xfrm>
            <a:off x="1615404" y="2832069"/>
            <a:ext cx="0" cy="2629171"/>
          </a:xfrm>
          <a:custGeom>
            <a:avLst/>
            <a:gdLst/>
            <a:ahLst/>
            <a:cxnLst/>
            <a:rect l="l" t="t" r="r" b="b"/>
            <a:pathLst>
              <a:path h="4099559">
                <a:moveTo>
                  <a:pt x="0" y="4099260"/>
                </a:moveTo>
                <a:lnTo>
                  <a:pt x="0" y="0"/>
                </a:lnTo>
              </a:path>
            </a:pathLst>
          </a:custGeom>
          <a:ln w="3175">
            <a:solidFill>
              <a:srgbClr val="383438"/>
            </a:solidFill>
          </a:ln>
        </p:spPr>
        <p:txBody>
          <a:bodyPr wrap="square" lIns="0" tIns="0" rIns="0" bIns="0" rtlCol="0"/>
          <a:lstStyle/>
          <a:p>
            <a:endParaRPr/>
          </a:p>
        </p:txBody>
      </p:sp>
      <p:sp>
        <p:nvSpPr>
          <p:cNvPr id="7" name="object 7"/>
          <p:cNvSpPr/>
          <p:nvPr/>
        </p:nvSpPr>
        <p:spPr>
          <a:xfrm>
            <a:off x="2663044" y="2832069"/>
            <a:ext cx="0" cy="2621840"/>
          </a:xfrm>
          <a:custGeom>
            <a:avLst/>
            <a:gdLst/>
            <a:ahLst/>
            <a:cxnLst/>
            <a:rect l="l" t="t" r="r" b="b"/>
            <a:pathLst>
              <a:path h="4088129">
                <a:moveTo>
                  <a:pt x="0" y="4087639"/>
                </a:moveTo>
                <a:lnTo>
                  <a:pt x="0" y="0"/>
                </a:lnTo>
              </a:path>
            </a:pathLst>
          </a:custGeom>
          <a:ln w="3175">
            <a:solidFill>
              <a:srgbClr val="383438"/>
            </a:solidFill>
          </a:ln>
        </p:spPr>
        <p:txBody>
          <a:bodyPr wrap="square" lIns="0" tIns="0" rIns="0" bIns="0" rtlCol="0"/>
          <a:lstStyle/>
          <a:p>
            <a:endParaRPr/>
          </a:p>
        </p:txBody>
      </p:sp>
      <p:sp>
        <p:nvSpPr>
          <p:cNvPr id="8" name="object 8"/>
          <p:cNvSpPr/>
          <p:nvPr/>
        </p:nvSpPr>
        <p:spPr>
          <a:xfrm>
            <a:off x="3432955" y="2826479"/>
            <a:ext cx="0" cy="2638538"/>
          </a:xfrm>
          <a:custGeom>
            <a:avLst/>
            <a:gdLst/>
            <a:ahLst/>
            <a:cxnLst/>
            <a:rect l="l" t="t" r="r" b="b"/>
            <a:pathLst>
              <a:path h="4114165">
                <a:moveTo>
                  <a:pt x="0" y="4113786"/>
                </a:moveTo>
                <a:lnTo>
                  <a:pt x="0" y="0"/>
                </a:lnTo>
              </a:path>
            </a:pathLst>
          </a:custGeom>
          <a:ln w="3175">
            <a:solidFill>
              <a:srgbClr val="383438"/>
            </a:solidFill>
          </a:ln>
        </p:spPr>
        <p:txBody>
          <a:bodyPr wrap="square" lIns="0" tIns="0" rIns="0" bIns="0" rtlCol="0"/>
          <a:lstStyle/>
          <a:p>
            <a:endParaRPr/>
          </a:p>
        </p:txBody>
      </p:sp>
      <p:sp>
        <p:nvSpPr>
          <p:cNvPr id="9" name="object 9"/>
          <p:cNvSpPr/>
          <p:nvPr/>
        </p:nvSpPr>
        <p:spPr>
          <a:xfrm>
            <a:off x="4234504" y="2820889"/>
            <a:ext cx="0" cy="2660937"/>
          </a:xfrm>
          <a:custGeom>
            <a:avLst/>
            <a:gdLst/>
            <a:ahLst/>
            <a:cxnLst/>
            <a:rect l="l" t="t" r="r" b="b"/>
            <a:pathLst>
              <a:path h="4149090">
                <a:moveTo>
                  <a:pt x="0" y="4148648"/>
                </a:moveTo>
                <a:lnTo>
                  <a:pt x="0" y="0"/>
                </a:lnTo>
              </a:path>
            </a:pathLst>
          </a:custGeom>
          <a:ln w="3175">
            <a:solidFill>
              <a:srgbClr val="383438"/>
            </a:solidFill>
          </a:ln>
        </p:spPr>
        <p:txBody>
          <a:bodyPr wrap="square" lIns="0" tIns="0" rIns="0" bIns="0" rtlCol="0"/>
          <a:lstStyle/>
          <a:p>
            <a:endParaRPr/>
          </a:p>
        </p:txBody>
      </p:sp>
      <p:sp>
        <p:nvSpPr>
          <p:cNvPr id="10" name="object 10"/>
          <p:cNvSpPr/>
          <p:nvPr/>
        </p:nvSpPr>
        <p:spPr>
          <a:xfrm>
            <a:off x="5053633" y="2815299"/>
            <a:ext cx="0" cy="2683335"/>
          </a:xfrm>
          <a:custGeom>
            <a:avLst/>
            <a:gdLst/>
            <a:ahLst/>
            <a:cxnLst/>
            <a:rect l="l" t="t" r="r" b="b"/>
            <a:pathLst>
              <a:path h="4184015">
                <a:moveTo>
                  <a:pt x="0" y="4183511"/>
                </a:moveTo>
                <a:lnTo>
                  <a:pt x="0" y="0"/>
                </a:lnTo>
              </a:path>
            </a:pathLst>
          </a:custGeom>
          <a:ln w="3175">
            <a:solidFill>
              <a:srgbClr val="383438"/>
            </a:solidFill>
          </a:ln>
        </p:spPr>
        <p:txBody>
          <a:bodyPr wrap="square" lIns="0" tIns="0" rIns="0" bIns="0" rtlCol="0"/>
          <a:lstStyle/>
          <a:p>
            <a:endParaRPr/>
          </a:p>
        </p:txBody>
      </p:sp>
      <p:sp>
        <p:nvSpPr>
          <p:cNvPr id="11" name="object 11"/>
          <p:cNvSpPr/>
          <p:nvPr/>
        </p:nvSpPr>
        <p:spPr>
          <a:xfrm>
            <a:off x="5886823" y="2807847"/>
            <a:ext cx="0" cy="2713064"/>
          </a:xfrm>
          <a:custGeom>
            <a:avLst/>
            <a:gdLst/>
            <a:ahLst/>
            <a:cxnLst/>
            <a:rect l="l" t="t" r="r" b="b"/>
            <a:pathLst>
              <a:path h="4230370">
                <a:moveTo>
                  <a:pt x="0" y="4229995"/>
                </a:moveTo>
                <a:lnTo>
                  <a:pt x="0" y="0"/>
                </a:lnTo>
              </a:path>
            </a:pathLst>
          </a:custGeom>
          <a:ln w="3175">
            <a:solidFill>
              <a:srgbClr val="383438"/>
            </a:solidFill>
          </a:ln>
        </p:spPr>
        <p:txBody>
          <a:bodyPr wrap="square" lIns="0" tIns="0" rIns="0" bIns="0" rtlCol="0"/>
          <a:lstStyle/>
          <a:p>
            <a:endParaRPr/>
          </a:p>
        </p:txBody>
      </p:sp>
      <p:sp>
        <p:nvSpPr>
          <p:cNvPr id="12" name="object 12"/>
          <p:cNvSpPr/>
          <p:nvPr/>
        </p:nvSpPr>
        <p:spPr>
          <a:xfrm>
            <a:off x="7648124" y="3273648"/>
            <a:ext cx="0" cy="2288308"/>
          </a:xfrm>
          <a:custGeom>
            <a:avLst/>
            <a:gdLst/>
            <a:ahLst/>
            <a:cxnLst/>
            <a:rect l="l" t="t" r="r" b="b"/>
            <a:pathLst>
              <a:path h="3568065">
                <a:moveTo>
                  <a:pt x="0" y="3567605"/>
                </a:moveTo>
                <a:lnTo>
                  <a:pt x="0" y="0"/>
                </a:lnTo>
              </a:path>
            </a:pathLst>
          </a:custGeom>
          <a:ln w="3175">
            <a:solidFill>
              <a:srgbClr val="383438"/>
            </a:solidFill>
          </a:ln>
        </p:spPr>
        <p:txBody>
          <a:bodyPr wrap="square" lIns="0" tIns="0" rIns="0" bIns="0" rtlCol="0"/>
          <a:lstStyle/>
          <a:p>
            <a:endParaRPr/>
          </a:p>
        </p:txBody>
      </p:sp>
      <p:grpSp>
        <p:nvGrpSpPr>
          <p:cNvPr id="13" name="object 13"/>
          <p:cNvGrpSpPr/>
          <p:nvPr/>
        </p:nvGrpSpPr>
        <p:grpSpPr>
          <a:xfrm>
            <a:off x="769911" y="3178624"/>
            <a:ext cx="7864608" cy="2405594"/>
            <a:chOff x="636245" y="4956299"/>
            <a:chExt cx="6499225" cy="3750945"/>
          </a:xfrm>
        </p:grpSpPr>
        <p:sp>
          <p:nvSpPr>
            <p:cNvPr id="14" name="object 14"/>
            <p:cNvSpPr/>
            <p:nvPr/>
          </p:nvSpPr>
          <p:spPr>
            <a:xfrm>
              <a:off x="7052443" y="4956299"/>
              <a:ext cx="0" cy="3750945"/>
            </a:xfrm>
            <a:custGeom>
              <a:avLst/>
              <a:gdLst/>
              <a:ahLst/>
              <a:cxnLst/>
              <a:rect l="l" t="t" r="r" b="b"/>
              <a:pathLst>
                <a:path h="3750945">
                  <a:moveTo>
                    <a:pt x="0" y="3750634"/>
                  </a:moveTo>
                  <a:lnTo>
                    <a:pt x="0" y="0"/>
                  </a:lnTo>
                </a:path>
              </a:pathLst>
            </a:custGeom>
            <a:ln w="3175">
              <a:solidFill>
                <a:srgbClr val="383438"/>
              </a:solidFill>
            </a:ln>
          </p:spPr>
          <p:txBody>
            <a:bodyPr wrap="square" lIns="0" tIns="0" rIns="0" bIns="0" rtlCol="0"/>
            <a:lstStyle/>
            <a:p>
              <a:endParaRPr/>
            </a:p>
          </p:txBody>
        </p:sp>
        <p:sp>
          <p:nvSpPr>
            <p:cNvPr id="15" name="object 15"/>
            <p:cNvSpPr/>
            <p:nvPr/>
          </p:nvSpPr>
          <p:spPr>
            <a:xfrm>
              <a:off x="5368862" y="8661902"/>
              <a:ext cx="1766570" cy="0"/>
            </a:xfrm>
            <a:custGeom>
              <a:avLst/>
              <a:gdLst/>
              <a:ahLst/>
              <a:cxnLst/>
              <a:rect l="l" t="t" r="r" b="b"/>
              <a:pathLst>
                <a:path w="1766570">
                  <a:moveTo>
                    <a:pt x="0" y="0"/>
                  </a:moveTo>
                  <a:lnTo>
                    <a:pt x="1766378" y="0"/>
                  </a:lnTo>
                </a:path>
              </a:pathLst>
            </a:custGeom>
            <a:ln w="3175">
              <a:solidFill>
                <a:srgbClr val="383438"/>
              </a:solidFill>
            </a:ln>
          </p:spPr>
          <p:txBody>
            <a:bodyPr wrap="square" lIns="0" tIns="0" rIns="0" bIns="0" rtlCol="0"/>
            <a:lstStyle/>
            <a:p>
              <a:endParaRPr/>
            </a:p>
          </p:txBody>
        </p:sp>
        <p:sp>
          <p:nvSpPr>
            <p:cNvPr id="16" name="object 16"/>
            <p:cNvSpPr/>
            <p:nvPr/>
          </p:nvSpPr>
          <p:spPr>
            <a:xfrm>
              <a:off x="4410137" y="8606704"/>
              <a:ext cx="1174115" cy="0"/>
            </a:xfrm>
            <a:custGeom>
              <a:avLst/>
              <a:gdLst/>
              <a:ahLst/>
              <a:cxnLst/>
              <a:rect l="l" t="t" r="r" b="b"/>
              <a:pathLst>
                <a:path w="1174114">
                  <a:moveTo>
                    <a:pt x="0" y="0"/>
                  </a:moveTo>
                  <a:lnTo>
                    <a:pt x="1173712" y="0"/>
                  </a:lnTo>
                </a:path>
              </a:pathLst>
            </a:custGeom>
            <a:ln w="3175">
              <a:solidFill>
                <a:srgbClr val="383438"/>
              </a:solidFill>
            </a:ln>
          </p:spPr>
          <p:txBody>
            <a:bodyPr wrap="square" lIns="0" tIns="0" rIns="0" bIns="0" rtlCol="0"/>
            <a:lstStyle/>
            <a:p>
              <a:endParaRPr/>
            </a:p>
          </p:txBody>
        </p:sp>
        <p:sp>
          <p:nvSpPr>
            <p:cNvPr id="17" name="object 17"/>
            <p:cNvSpPr/>
            <p:nvPr/>
          </p:nvSpPr>
          <p:spPr>
            <a:xfrm>
              <a:off x="644960" y="8528263"/>
              <a:ext cx="3980179" cy="0"/>
            </a:xfrm>
            <a:custGeom>
              <a:avLst/>
              <a:gdLst/>
              <a:ahLst/>
              <a:cxnLst/>
              <a:rect l="l" t="t" r="r" b="b"/>
              <a:pathLst>
                <a:path w="3980179">
                  <a:moveTo>
                    <a:pt x="0" y="0"/>
                  </a:moveTo>
                  <a:lnTo>
                    <a:pt x="3980163" y="0"/>
                  </a:lnTo>
                </a:path>
              </a:pathLst>
            </a:custGeom>
            <a:ln w="3175">
              <a:solidFill>
                <a:srgbClr val="383438"/>
              </a:solidFill>
            </a:ln>
          </p:spPr>
          <p:txBody>
            <a:bodyPr wrap="square" lIns="0" tIns="0" rIns="0" bIns="0" rtlCol="0"/>
            <a:lstStyle/>
            <a:p>
              <a:endParaRPr/>
            </a:p>
          </p:txBody>
        </p:sp>
        <p:sp>
          <p:nvSpPr>
            <p:cNvPr id="18" name="object 18"/>
            <p:cNvSpPr/>
            <p:nvPr/>
          </p:nvSpPr>
          <p:spPr>
            <a:xfrm>
              <a:off x="5990581" y="8353950"/>
              <a:ext cx="1133475" cy="0"/>
            </a:xfrm>
            <a:custGeom>
              <a:avLst/>
              <a:gdLst/>
              <a:ahLst/>
              <a:cxnLst/>
              <a:rect l="l" t="t" r="r" b="b"/>
              <a:pathLst>
                <a:path w="1133475">
                  <a:moveTo>
                    <a:pt x="0" y="0"/>
                  </a:moveTo>
                  <a:lnTo>
                    <a:pt x="1133039" y="0"/>
                  </a:lnTo>
                </a:path>
              </a:pathLst>
            </a:custGeom>
            <a:ln w="3175">
              <a:solidFill>
                <a:srgbClr val="383438"/>
              </a:solidFill>
            </a:ln>
          </p:spPr>
          <p:txBody>
            <a:bodyPr wrap="square" lIns="0" tIns="0" rIns="0" bIns="0" rtlCol="0"/>
            <a:lstStyle/>
            <a:p>
              <a:endParaRPr/>
            </a:p>
          </p:txBody>
        </p:sp>
        <p:sp>
          <p:nvSpPr>
            <p:cNvPr id="19" name="object 19"/>
            <p:cNvSpPr/>
            <p:nvPr/>
          </p:nvSpPr>
          <p:spPr>
            <a:xfrm>
              <a:off x="4012120" y="8295845"/>
              <a:ext cx="2301240" cy="0"/>
            </a:xfrm>
            <a:custGeom>
              <a:avLst/>
              <a:gdLst/>
              <a:ahLst/>
              <a:cxnLst/>
              <a:rect l="l" t="t" r="r" b="b"/>
              <a:pathLst>
                <a:path w="2301240">
                  <a:moveTo>
                    <a:pt x="0" y="0"/>
                  </a:moveTo>
                  <a:lnTo>
                    <a:pt x="2300941" y="0"/>
                  </a:lnTo>
                </a:path>
              </a:pathLst>
            </a:custGeom>
            <a:ln w="3175">
              <a:solidFill>
                <a:srgbClr val="383438"/>
              </a:solidFill>
            </a:ln>
          </p:spPr>
          <p:txBody>
            <a:bodyPr wrap="square" lIns="0" tIns="0" rIns="0" bIns="0" rtlCol="0"/>
            <a:lstStyle/>
            <a:p>
              <a:endParaRPr/>
            </a:p>
          </p:txBody>
        </p:sp>
        <p:sp>
          <p:nvSpPr>
            <p:cNvPr id="20" name="object 20"/>
            <p:cNvSpPr/>
            <p:nvPr/>
          </p:nvSpPr>
          <p:spPr>
            <a:xfrm>
              <a:off x="644960" y="8226121"/>
              <a:ext cx="3614420" cy="0"/>
            </a:xfrm>
            <a:custGeom>
              <a:avLst/>
              <a:gdLst/>
              <a:ahLst/>
              <a:cxnLst/>
              <a:rect l="l" t="t" r="r" b="b"/>
              <a:pathLst>
                <a:path w="3614420">
                  <a:moveTo>
                    <a:pt x="0" y="0"/>
                  </a:moveTo>
                  <a:lnTo>
                    <a:pt x="3614104" y="0"/>
                  </a:lnTo>
                </a:path>
              </a:pathLst>
            </a:custGeom>
            <a:ln w="3175">
              <a:solidFill>
                <a:srgbClr val="383438"/>
              </a:solidFill>
            </a:ln>
          </p:spPr>
          <p:txBody>
            <a:bodyPr wrap="square" lIns="0" tIns="0" rIns="0" bIns="0" rtlCol="0"/>
            <a:lstStyle/>
            <a:p>
              <a:endParaRPr/>
            </a:p>
          </p:txBody>
        </p:sp>
        <p:sp>
          <p:nvSpPr>
            <p:cNvPr id="21" name="object 21"/>
            <p:cNvSpPr/>
            <p:nvPr/>
          </p:nvSpPr>
          <p:spPr>
            <a:xfrm>
              <a:off x="1275394" y="8199973"/>
              <a:ext cx="1554480" cy="0"/>
            </a:xfrm>
            <a:custGeom>
              <a:avLst/>
              <a:gdLst/>
              <a:ahLst/>
              <a:cxnLst/>
              <a:rect l="l" t="t" r="r" b="b"/>
              <a:pathLst>
                <a:path w="1554480">
                  <a:moveTo>
                    <a:pt x="0" y="0"/>
                  </a:moveTo>
                  <a:lnTo>
                    <a:pt x="1554297" y="0"/>
                  </a:lnTo>
                </a:path>
              </a:pathLst>
            </a:custGeom>
            <a:ln w="3175">
              <a:solidFill>
                <a:srgbClr val="383438"/>
              </a:solidFill>
            </a:ln>
          </p:spPr>
          <p:txBody>
            <a:bodyPr wrap="square" lIns="0" tIns="0" rIns="0" bIns="0" rtlCol="0"/>
            <a:lstStyle/>
            <a:p>
              <a:endParaRPr/>
            </a:p>
          </p:txBody>
        </p:sp>
        <p:sp>
          <p:nvSpPr>
            <p:cNvPr id="22" name="object 22"/>
            <p:cNvSpPr/>
            <p:nvPr/>
          </p:nvSpPr>
          <p:spPr>
            <a:xfrm>
              <a:off x="5694248" y="7999513"/>
              <a:ext cx="1403350" cy="0"/>
            </a:xfrm>
            <a:custGeom>
              <a:avLst/>
              <a:gdLst/>
              <a:ahLst/>
              <a:cxnLst/>
              <a:rect l="l" t="t" r="r" b="b"/>
              <a:pathLst>
                <a:path w="1403350">
                  <a:moveTo>
                    <a:pt x="0" y="0"/>
                  </a:moveTo>
                  <a:lnTo>
                    <a:pt x="1403225" y="0"/>
                  </a:lnTo>
                </a:path>
              </a:pathLst>
            </a:custGeom>
            <a:ln w="3175">
              <a:solidFill>
                <a:srgbClr val="383438"/>
              </a:solidFill>
            </a:ln>
          </p:spPr>
          <p:txBody>
            <a:bodyPr wrap="square" lIns="0" tIns="0" rIns="0" bIns="0" rtlCol="0"/>
            <a:lstStyle/>
            <a:p>
              <a:endParaRPr/>
            </a:p>
          </p:txBody>
        </p:sp>
        <p:sp>
          <p:nvSpPr>
            <p:cNvPr id="23" name="object 23"/>
            <p:cNvSpPr/>
            <p:nvPr/>
          </p:nvSpPr>
          <p:spPr>
            <a:xfrm>
              <a:off x="644960" y="7926883"/>
              <a:ext cx="4956810" cy="0"/>
            </a:xfrm>
            <a:custGeom>
              <a:avLst/>
              <a:gdLst/>
              <a:ahLst/>
              <a:cxnLst/>
              <a:rect l="l" t="t" r="r" b="b"/>
              <a:pathLst>
                <a:path w="4956810">
                  <a:moveTo>
                    <a:pt x="0" y="0"/>
                  </a:moveTo>
                  <a:lnTo>
                    <a:pt x="4956319" y="0"/>
                  </a:lnTo>
                </a:path>
              </a:pathLst>
            </a:custGeom>
            <a:ln w="3175">
              <a:solidFill>
                <a:srgbClr val="383438"/>
              </a:solidFill>
            </a:ln>
          </p:spPr>
          <p:txBody>
            <a:bodyPr wrap="square" lIns="0" tIns="0" rIns="0" bIns="0" rtlCol="0"/>
            <a:lstStyle/>
            <a:p>
              <a:endParaRPr/>
            </a:p>
          </p:txBody>
        </p:sp>
        <p:sp>
          <p:nvSpPr>
            <p:cNvPr id="24" name="object 24"/>
            <p:cNvSpPr/>
            <p:nvPr/>
          </p:nvSpPr>
          <p:spPr>
            <a:xfrm>
              <a:off x="1664695" y="7883305"/>
              <a:ext cx="973455" cy="0"/>
            </a:xfrm>
            <a:custGeom>
              <a:avLst/>
              <a:gdLst/>
              <a:ahLst/>
              <a:cxnLst/>
              <a:rect l="l" t="t" r="r" b="b"/>
              <a:pathLst>
                <a:path w="973455">
                  <a:moveTo>
                    <a:pt x="0" y="0"/>
                  </a:moveTo>
                  <a:lnTo>
                    <a:pt x="973251" y="0"/>
                  </a:lnTo>
                </a:path>
              </a:pathLst>
            </a:custGeom>
            <a:ln w="3175">
              <a:solidFill>
                <a:srgbClr val="383438"/>
              </a:solidFill>
            </a:ln>
          </p:spPr>
          <p:txBody>
            <a:bodyPr wrap="square" lIns="0" tIns="0" rIns="0" bIns="0" rtlCol="0"/>
            <a:lstStyle/>
            <a:p>
              <a:endParaRPr/>
            </a:p>
          </p:txBody>
        </p:sp>
        <p:sp>
          <p:nvSpPr>
            <p:cNvPr id="25" name="object 25"/>
            <p:cNvSpPr/>
            <p:nvPr/>
          </p:nvSpPr>
          <p:spPr>
            <a:xfrm>
              <a:off x="644960" y="7616024"/>
              <a:ext cx="6435090" cy="0"/>
            </a:xfrm>
            <a:custGeom>
              <a:avLst/>
              <a:gdLst/>
              <a:ahLst/>
              <a:cxnLst/>
              <a:rect l="l" t="t" r="r" b="b"/>
              <a:pathLst>
                <a:path w="6435090">
                  <a:moveTo>
                    <a:pt x="0" y="0"/>
                  </a:moveTo>
                  <a:lnTo>
                    <a:pt x="6435081" y="0"/>
                  </a:lnTo>
                </a:path>
              </a:pathLst>
            </a:custGeom>
            <a:ln w="3175">
              <a:solidFill>
                <a:srgbClr val="383438"/>
              </a:solidFill>
            </a:ln>
          </p:spPr>
          <p:txBody>
            <a:bodyPr wrap="square" lIns="0" tIns="0" rIns="0" bIns="0" rtlCol="0"/>
            <a:lstStyle/>
            <a:p>
              <a:endParaRPr/>
            </a:p>
          </p:txBody>
        </p:sp>
        <p:sp>
          <p:nvSpPr>
            <p:cNvPr id="26" name="object 26"/>
            <p:cNvSpPr/>
            <p:nvPr/>
          </p:nvSpPr>
          <p:spPr>
            <a:xfrm>
              <a:off x="1929071" y="7569541"/>
              <a:ext cx="604520" cy="0"/>
            </a:xfrm>
            <a:custGeom>
              <a:avLst/>
              <a:gdLst/>
              <a:ahLst/>
              <a:cxnLst/>
              <a:rect l="l" t="t" r="r" b="b"/>
              <a:pathLst>
                <a:path w="604519">
                  <a:moveTo>
                    <a:pt x="0" y="0"/>
                  </a:moveTo>
                  <a:lnTo>
                    <a:pt x="604287" y="0"/>
                  </a:lnTo>
                </a:path>
              </a:pathLst>
            </a:custGeom>
            <a:ln w="3175">
              <a:solidFill>
                <a:srgbClr val="383438"/>
              </a:solidFill>
            </a:ln>
          </p:spPr>
          <p:txBody>
            <a:bodyPr wrap="square" lIns="0" tIns="0" rIns="0" bIns="0" rtlCol="0"/>
            <a:lstStyle/>
            <a:p>
              <a:endParaRPr/>
            </a:p>
          </p:txBody>
        </p:sp>
        <p:sp>
          <p:nvSpPr>
            <p:cNvPr id="27" name="object 27"/>
            <p:cNvSpPr/>
            <p:nvPr/>
          </p:nvSpPr>
          <p:spPr>
            <a:xfrm>
              <a:off x="644960" y="7302262"/>
              <a:ext cx="6426835" cy="0"/>
            </a:xfrm>
            <a:custGeom>
              <a:avLst/>
              <a:gdLst/>
              <a:ahLst/>
              <a:cxnLst/>
              <a:rect l="l" t="t" r="r" b="b"/>
              <a:pathLst>
                <a:path w="6426834">
                  <a:moveTo>
                    <a:pt x="0" y="0"/>
                  </a:moveTo>
                  <a:lnTo>
                    <a:pt x="6426365" y="0"/>
                  </a:lnTo>
                </a:path>
              </a:pathLst>
            </a:custGeom>
            <a:ln w="3175">
              <a:solidFill>
                <a:srgbClr val="383438"/>
              </a:solidFill>
            </a:ln>
          </p:spPr>
          <p:txBody>
            <a:bodyPr wrap="square" lIns="0" tIns="0" rIns="0" bIns="0" rtlCol="0"/>
            <a:lstStyle/>
            <a:p>
              <a:endParaRPr/>
            </a:p>
          </p:txBody>
        </p:sp>
        <p:sp>
          <p:nvSpPr>
            <p:cNvPr id="28" name="object 28"/>
            <p:cNvSpPr/>
            <p:nvPr/>
          </p:nvSpPr>
          <p:spPr>
            <a:xfrm>
              <a:off x="644960" y="7003024"/>
              <a:ext cx="6417945" cy="0"/>
            </a:xfrm>
            <a:custGeom>
              <a:avLst/>
              <a:gdLst/>
              <a:ahLst/>
              <a:cxnLst/>
              <a:rect l="l" t="t" r="r" b="b"/>
              <a:pathLst>
                <a:path w="6417945">
                  <a:moveTo>
                    <a:pt x="0" y="0"/>
                  </a:moveTo>
                  <a:lnTo>
                    <a:pt x="6417649" y="0"/>
                  </a:lnTo>
                </a:path>
              </a:pathLst>
            </a:custGeom>
            <a:ln w="3175">
              <a:solidFill>
                <a:srgbClr val="383438"/>
              </a:solidFill>
            </a:ln>
          </p:spPr>
          <p:txBody>
            <a:bodyPr wrap="square" lIns="0" tIns="0" rIns="0" bIns="0" rtlCol="0"/>
            <a:lstStyle/>
            <a:p>
              <a:endParaRPr/>
            </a:p>
          </p:txBody>
        </p:sp>
        <p:sp>
          <p:nvSpPr>
            <p:cNvPr id="29" name="object 29"/>
            <p:cNvSpPr/>
            <p:nvPr/>
          </p:nvSpPr>
          <p:spPr>
            <a:xfrm>
              <a:off x="1728611" y="6968162"/>
              <a:ext cx="1011555" cy="0"/>
            </a:xfrm>
            <a:custGeom>
              <a:avLst/>
              <a:gdLst/>
              <a:ahLst/>
              <a:cxnLst/>
              <a:rect l="l" t="t" r="r" b="b"/>
              <a:pathLst>
                <a:path w="1011555">
                  <a:moveTo>
                    <a:pt x="0" y="0"/>
                  </a:moveTo>
                  <a:lnTo>
                    <a:pt x="1011019" y="0"/>
                  </a:lnTo>
                </a:path>
              </a:pathLst>
            </a:custGeom>
            <a:ln w="3175">
              <a:solidFill>
                <a:srgbClr val="383438"/>
              </a:solidFill>
            </a:ln>
          </p:spPr>
          <p:txBody>
            <a:bodyPr wrap="square" lIns="0" tIns="0" rIns="0" bIns="0" rtlCol="0"/>
            <a:lstStyle/>
            <a:p>
              <a:endParaRPr/>
            </a:p>
          </p:txBody>
        </p:sp>
        <p:sp>
          <p:nvSpPr>
            <p:cNvPr id="30" name="object 30"/>
            <p:cNvSpPr/>
            <p:nvPr/>
          </p:nvSpPr>
          <p:spPr>
            <a:xfrm>
              <a:off x="644960" y="6692166"/>
              <a:ext cx="6412230" cy="0"/>
            </a:xfrm>
            <a:custGeom>
              <a:avLst/>
              <a:gdLst/>
              <a:ahLst/>
              <a:cxnLst/>
              <a:rect l="l" t="t" r="r" b="b"/>
              <a:pathLst>
                <a:path w="6412230">
                  <a:moveTo>
                    <a:pt x="0" y="0"/>
                  </a:moveTo>
                  <a:lnTo>
                    <a:pt x="6411839" y="0"/>
                  </a:lnTo>
                </a:path>
              </a:pathLst>
            </a:custGeom>
            <a:ln w="3175">
              <a:solidFill>
                <a:srgbClr val="383438"/>
              </a:solidFill>
            </a:ln>
          </p:spPr>
          <p:txBody>
            <a:bodyPr wrap="square" lIns="0" tIns="0" rIns="0" bIns="0" rtlCol="0"/>
            <a:lstStyle/>
            <a:p>
              <a:endParaRPr/>
            </a:p>
          </p:txBody>
        </p:sp>
        <p:sp>
          <p:nvSpPr>
            <p:cNvPr id="31" name="object 31"/>
            <p:cNvSpPr/>
            <p:nvPr/>
          </p:nvSpPr>
          <p:spPr>
            <a:xfrm>
              <a:off x="1603686" y="6666018"/>
              <a:ext cx="1467485" cy="0"/>
            </a:xfrm>
            <a:custGeom>
              <a:avLst/>
              <a:gdLst/>
              <a:ahLst/>
              <a:cxnLst/>
              <a:rect l="l" t="t" r="r" b="b"/>
              <a:pathLst>
                <a:path w="1467485">
                  <a:moveTo>
                    <a:pt x="0" y="0"/>
                  </a:moveTo>
                  <a:lnTo>
                    <a:pt x="1467140" y="0"/>
                  </a:lnTo>
                </a:path>
              </a:pathLst>
            </a:custGeom>
            <a:ln w="3175">
              <a:solidFill>
                <a:srgbClr val="383438"/>
              </a:solidFill>
            </a:ln>
          </p:spPr>
          <p:txBody>
            <a:bodyPr wrap="square" lIns="0" tIns="0" rIns="0" bIns="0" rtlCol="0"/>
            <a:lstStyle/>
            <a:p>
              <a:endParaRPr/>
            </a:p>
          </p:txBody>
        </p:sp>
        <p:sp>
          <p:nvSpPr>
            <p:cNvPr id="32" name="object 32"/>
            <p:cNvSpPr/>
            <p:nvPr/>
          </p:nvSpPr>
          <p:spPr>
            <a:xfrm>
              <a:off x="639150" y="6384213"/>
              <a:ext cx="6417945" cy="0"/>
            </a:xfrm>
            <a:custGeom>
              <a:avLst/>
              <a:gdLst/>
              <a:ahLst/>
              <a:cxnLst/>
              <a:rect l="l" t="t" r="r" b="b"/>
              <a:pathLst>
                <a:path w="6417945">
                  <a:moveTo>
                    <a:pt x="0" y="0"/>
                  </a:moveTo>
                  <a:lnTo>
                    <a:pt x="6417649" y="0"/>
                  </a:lnTo>
                </a:path>
              </a:pathLst>
            </a:custGeom>
            <a:ln w="3175">
              <a:solidFill>
                <a:srgbClr val="383438"/>
              </a:solidFill>
            </a:ln>
          </p:spPr>
          <p:txBody>
            <a:bodyPr wrap="square" lIns="0" tIns="0" rIns="0" bIns="0" rtlCol="0"/>
            <a:lstStyle/>
            <a:p>
              <a:endParaRPr/>
            </a:p>
          </p:txBody>
        </p:sp>
        <p:sp>
          <p:nvSpPr>
            <p:cNvPr id="33" name="object 33"/>
            <p:cNvSpPr/>
            <p:nvPr/>
          </p:nvSpPr>
          <p:spPr>
            <a:xfrm>
              <a:off x="639150" y="6073355"/>
              <a:ext cx="6414770" cy="0"/>
            </a:xfrm>
            <a:custGeom>
              <a:avLst/>
              <a:gdLst/>
              <a:ahLst/>
              <a:cxnLst/>
              <a:rect l="l" t="t" r="r" b="b"/>
              <a:pathLst>
                <a:path w="6414770">
                  <a:moveTo>
                    <a:pt x="0" y="0"/>
                  </a:moveTo>
                  <a:lnTo>
                    <a:pt x="6414744" y="0"/>
                  </a:lnTo>
                </a:path>
              </a:pathLst>
            </a:custGeom>
            <a:ln w="3175">
              <a:solidFill>
                <a:srgbClr val="383438"/>
              </a:solidFill>
            </a:ln>
          </p:spPr>
          <p:txBody>
            <a:bodyPr wrap="square" lIns="0" tIns="0" rIns="0" bIns="0" rtlCol="0"/>
            <a:lstStyle/>
            <a:p>
              <a:endParaRPr/>
            </a:p>
          </p:txBody>
        </p:sp>
        <p:sp>
          <p:nvSpPr>
            <p:cNvPr id="34" name="object 34"/>
            <p:cNvSpPr/>
            <p:nvPr/>
          </p:nvSpPr>
          <p:spPr>
            <a:xfrm>
              <a:off x="636245" y="5765402"/>
              <a:ext cx="6412230" cy="0"/>
            </a:xfrm>
            <a:custGeom>
              <a:avLst/>
              <a:gdLst/>
              <a:ahLst/>
              <a:cxnLst/>
              <a:rect l="l" t="t" r="r" b="b"/>
              <a:pathLst>
                <a:path w="6412230">
                  <a:moveTo>
                    <a:pt x="0" y="0"/>
                  </a:moveTo>
                  <a:lnTo>
                    <a:pt x="6411839" y="0"/>
                  </a:lnTo>
                </a:path>
              </a:pathLst>
            </a:custGeom>
            <a:ln w="3175">
              <a:solidFill>
                <a:srgbClr val="383438"/>
              </a:solidFill>
            </a:ln>
          </p:spPr>
          <p:txBody>
            <a:bodyPr wrap="square" lIns="0" tIns="0" rIns="0" bIns="0" rtlCol="0"/>
            <a:lstStyle/>
            <a:p>
              <a:endParaRPr/>
            </a:p>
          </p:txBody>
        </p:sp>
        <p:sp>
          <p:nvSpPr>
            <p:cNvPr id="35" name="object 35"/>
            <p:cNvSpPr/>
            <p:nvPr/>
          </p:nvSpPr>
          <p:spPr>
            <a:xfrm>
              <a:off x="636245" y="5451638"/>
              <a:ext cx="6400800" cy="0"/>
            </a:xfrm>
            <a:custGeom>
              <a:avLst/>
              <a:gdLst/>
              <a:ahLst/>
              <a:cxnLst/>
              <a:rect l="l" t="t" r="r" b="b"/>
              <a:pathLst>
                <a:path w="6400800">
                  <a:moveTo>
                    <a:pt x="0" y="0"/>
                  </a:moveTo>
                  <a:lnTo>
                    <a:pt x="6400218" y="0"/>
                  </a:lnTo>
                </a:path>
              </a:pathLst>
            </a:custGeom>
            <a:ln w="3175">
              <a:solidFill>
                <a:srgbClr val="383438"/>
              </a:solidFill>
            </a:ln>
          </p:spPr>
          <p:txBody>
            <a:bodyPr wrap="square" lIns="0" tIns="0" rIns="0" bIns="0" rtlCol="0"/>
            <a:lstStyle/>
            <a:p>
              <a:endParaRPr/>
            </a:p>
          </p:txBody>
        </p:sp>
        <p:sp>
          <p:nvSpPr>
            <p:cNvPr id="36" name="object 36"/>
            <p:cNvSpPr/>
            <p:nvPr/>
          </p:nvSpPr>
          <p:spPr>
            <a:xfrm>
              <a:off x="636245" y="5146590"/>
              <a:ext cx="6377305" cy="0"/>
            </a:xfrm>
            <a:custGeom>
              <a:avLst/>
              <a:gdLst/>
              <a:ahLst/>
              <a:cxnLst/>
              <a:rect l="l" t="t" r="r" b="b"/>
              <a:pathLst>
                <a:path w="6377305">
                  <a:moveTo>
                    <a:pt x="0" y="0"/>
                  </a:moveTo>
                  <a:lnTo>
                    <a:pt x="6376976" y="0"/>
                  </a:lnTo>
                </a:path>
              </a:pathLst>
            </a:custGeom>
            <a:ln w="3175">
              <a:solidFill>
                <a:srgbClr val="383438"/>
              </a:solidFill>
            </a:ln>
          </p:spPr>
          <p:txBody>
            <a:bodyPr wrap="square" lIns="0" tIns="0" rIns="0" bIns="0" rtlCol="0"/>
            <a:lstStyle/>
            <a:p>
              <a:endParaRPr/>
            </a:p>
          </p:txBody>
        </p:sp>
      </p:grpSp>
      <p:sp>
        <p:nvSpPr>
          <p:cNvPr id="38" name="object 38"/>
          <p:cNvSpPr/>
          <p:nvPr/>
        </p:nvSpPr>
        <p:spPr>
          <a:xfrm>
            <a:off x="794519" y="2819957"/>
            <a:ext cx="7594130" cy="0"/>
          </a:xfrm>
          <a:custGeom>
            <a:avLst/>
            <a:gdLst/>
            <a:ahLst/>
            <a:cxnLst/>
            <a:rect l="l" t="t" r="r" b="b"/>
            <a:pathLst>
              <a:path w="6275705">
                <a:moveTo>
                  <a:pt x="0" y="0"/>
                </a:moveTo>
                <a:lnTo>
                  <a:pt x="6275293" y="0"/>
                </a:lnTo>
              </a:path>
            </a:pathLst>
          </a:custGeom>
          <a:ln w="3175">
            <a:solidFill>
              <a:srgbClr val="383438"/>
            </a:solidFill>
          </a:ln>
        </p:spPr>
        <p:txBody>
          <a:bodyPr wrap="square" lIns="0" tIns="0" rIns="0" bIns="0" rtlCol="0"/>
          <a:lstStyle/>
          <a:p>
            <a:endParaRPr/>
          </a:p>
        </p:txBody>
      </p:sp>
      <p:grpSp>
        <p:nvGrpSpPr>
          <p:cNvPr id="39" name="object 39"/>
          <p:cNvGrpSpPr/>
          <p:nvPr/>
        </p:nvGrpSpPr>
        <p:grpSpPr>
          <a:xfrm>
            <a:off x="812096" y="824466"/>
            <a:ext cx="1767328" cy="245976"/>
            <a:chOff x="671107" y="1285557"/>
            <a:chExt cx="1460500" cy="383540"/>
          </a:xfrm>
        </p:grpSpPr>
        <p:pic>
          <p:nvPicPr>
            <p:cNvPr id="40" name="object 40"/>
            <p:cNvPicPr/>
            <p:nvPr/>
          </p:nvPicPr>
          <p:blipFill>
            <a:blip r:embed="rId4" cstate="print"/>
            <a:stretch>
              <a:fillRect/>
            </a:stretch>
          </p:blipFill>
          <p:spPr>
            <a:xfrm>
              <a:off x="671107" y="1285557"/>
              <a:ext cx="1459877" cy="383488"/>
            </a:xfrm>
            <a:prstGeom prst="rect">
              <a:avLst/>
            </a:prstGeom>
          </p:spPr>
        </p:pic>
        <p:pic>
          <p:nvPicPr>
            <p:cNvPr id="41" name="object 41"/>
            <p:cNvPicPr/>
            <p:nvPr/>
          </p:nvPicPr>
          <p:blipFill>
            <a:blip r:embed="rId5" cstate="print"/>
            <a:stretch>
              <a:fillRect/>
            </a:stretch>
          </p:blipFill>
          <p:spPr>
            <a:xfrm>
              <a:off x="671107" y="1285557"/>
              <a:ext cx="1459877" cy="383488"/>
            </a:xfrm>
            <a:prstGeom prst="rect">
              <a:avLst/>
            </a:prstGeom>
          </p:spPr>
        </p:pic>
      </p:grpSp>
      <p:grpSp>
        <p:nvGrpSpPr>
          <p:cNvPr id="42" name="object 42"/>
          <p:cNvGrpSpPr/>
          <p:nvPr/>
        </p:nvGrpSpPr>
        <p:grpSpPr>
          <a:xfrm>
            <a:off x="2286000" y="152400"/>
            <a:ext cx="2057400" cy="228600"/>
            <a:chOff x="2196353" y="261468"/>
            <a:chExt cx="1468755" cy="191770"/>
          </a:xfrm>
        </p:grpSpPr>
        <p:pic>
          <p:nvPicPr>
            <p:cNvPr id="43" name="object 43"/>
            <p:cNvPicPr/>
            <p:nvPr/>
          </p:nvPicPr>
          <p:blipFill>
            <a:blip r:embed="rId6" cstate="print"/>
            <a:stretch>
              <a:fillRect/>
            </a:stretch>
          </p:blipFill>
          <p:spPr>
            <a:xfrm>
              <a:off x="2196353" y="261468"/>
              <a:ext cx="1468593" cy="191744"/>
            </a:xfrm>
            <a:prstGeom prst="rect">
              <a:avLst/>
            </a:prstGeom>
          </p:spPr>
        </p:pic>
        <p:pic>
          <p:nvPicPr>
            <p:cNvPr id="44" name="object 44"/>
            <p:cNvPicPr/>
            <p:nvPr/>
          </p:nvPicPr>
          <p:blipFill>
            <a:blip r:embed="rId7" cstate="print"/>
            <a:stretch>
              <a:fillRect/>
            </a:stretch>
          </p:blipFill>
          <p:spPr>
            <a:xfrm>
              <a:off x="2196353" y="261468"/>
              <a:ext cx="1468593" cy="191744"/>
            </a:xfrm>
            <a:prstGeom prst="rect">
              <a:avLst/>
            </a:prstGeom>
          </p:spPr>
        </p:pic>
      </p:grpSp>
      <p:grpSp>
        <p:nvGrpSpPr>
          <p:cNvPr id="45" name="object 45"/>
          <p:cNvGrpSpPr/>
          <p:nvPr/>
        </p:nvGrpSpPr>
        <p:grpSpPr>
          <a:xfrm>
            <a:off x="812096" y="525423"/>
            <a:ext cx="1893346" cy="117694"/>
            <a:chOff x="671107" y="819270"/>
            <a:chExt cx="1564640" cy="183515"/>
          </a:xfrm>
        </p:grpSpPr>
        <p:pic>
          <p:nvPicPr>
            <p:cNvPr id="46" name="object 46"/>
            <p:cNvPicPr/>
            <p:nvPr/>
          </p:nvPicPr>
          <p:blipFill>
            <a:blip r:embed="rId8" cstate="print"/>
            <a:stretch>
              <a:fillRect/>
            </a:stretch>
          </p:blipFill>
          <p:spPr>
            <a:xfrm>
              <a:off x="671107" y="819270"/>
              <a:ext cx="1564466" cy="183028"/>
            </a:xfrm>
            <a:prstGeom prst="rect">
              <a:avLst/>
            </a:prstGeom>
          </p:spPr>
        </p:pic>
        <p:pic>
          <p:nvPicPr>
            <p:cNvPr id="47" name="object 47"/>
            <p:cNvPicPr/>
            <p:nvPr/>
          </p:nvPicPr>
          <p:blipFill>
            <a:blip r:embed="rId9" cstate="print"/>
            <a:stretch>
              <a:fillRect/>
            </a:stretch>
          </p:blipFill>
          <p:spPr>
            <a:xfrm>
              <a:off x="671107" y="819270"/>
              <a:ext cx="1564466" cy="183028"/>
            </a:xfrm>
            <a:prstGeom prst="rect">
              <a:avLst/>
            </a:prstGeom>
          </p:spPr>
        </p:pic>
      </p:grpSp>
      <p:grpSp>
        <p:nvGrpSpPr>
          <p:cNvPr id="48" name="object 51"/>
          <p:cNvGrpSpPr/>
          <p:nvPr/>
        </p:nvGrpSpPr>
        <p:grpSpPr>
          <a:xfrm>
            <a:off x="4419600" y="152400"/>
            <a:ext cx="762000" cy="228600"/>
            <a:chOff x="3739029" y="235323"/>
            <a:chExt cx="506095" cy="179070"/>
          </a:xfrm>
        </p:grpSpPr>
        <p:pic>
          <p:nvPicPr>
            <p:cNvPr id="52" name="object 52"/>
            <p:cNvPicPr/>
            <p:nvPr/>
          </p:nvPicPr>
          <p:blipFill>
            <a:blip r:embed="rId10" cstate="print"/>
            <a:stretch>
              <a:fillRect/>
            </a:stretch>
          </p:blipFill>
          <p:spPr>
            <a:xfrm>
              <a:off x="3739029" y="235323"/>
              <a:ext cx="505509" cy="178670"/>
            </a:xfrm>
            <a:prstGeom prst="rect">
              <a:avLst/>
            </a:prstGeom>
          </p:spPr>
        </p:pic>
        <p:pic>
          <p:nvPicPr>
            <p:cNvPr id="53" name="object 53"/>
            <p:cNvPicPr/>
            <p:nvPr/>
          </p:nvPicPr>
          <p:blipFill>
            <a:blip r:embed="rId11" cstate="print"/>
            <a:stretch>
              <a:fillRect/>
            </a:stretch>
          </p:blipFill>
          <p:spPr>
            <a:xfrm>
              <a:off x="3739029" y="235323"/>
              <a:ext cx="505509" cy="178670"/>
            </a:xfrm>
            <a:prstGeom prst="rect">
              <a:avLst/>
            </a:prstGeom>
          </p:spPr>
        </p:pic>
      </p:grpSp>
      <p:grpSp>
        <p:nvGrpSpPr>
          <p:cNvPr id="49" name="object 54"/>
          <p:cNvGrpSpPr/>
          <p:nvPr/>
        </p:nvGrpSpPr>
        <p:grpSpPr>
          <a:xfrm>
            <a:off x="5334000" y="152400"/>
            <a:ext cx="1219200" cy="228600"/>
            <a:chOff x="4301191" y="191744"/>
            <a:chExt cx="950594" cy="200660"/>
          </a:xfrm>
        </p:grpSpPr>
        <p:pic>
          <p:nvPicPr>
            <p:cNvPr id="55" name="object 55"/>
            <p:cNvPicPr/>
            <p:nvPr/>
          </p:nvPicPr>
          <p:blipFill>
            <a:blip r:embed="rId12" cstate="print"/>
            <a:stretch>
              <a:fillRect/>
            </a:stretch>
          </p:blipFill>
          <p:spPr>
            <a:xfrm>
              <a:off x="4301191" y="191744"/>
              <a:ext cx="950009" cy="200459"/>
            </a:xfrm>
            <a:prstGeom prst="rect">
              <a:avLst/>
            </a:prstGeom>
          </p:spPr>
        </p:pic>
        <p:pic>
          <p:nvPicPr>
            <p:cNvPr id="56" name="object 56"/>
            <p:cNvPicPr/>
            <p:nvPr/>
          </p:nvPicPr>
          <p:blipFill>
            <a:blip r:embed="rId13" cstate="print"/>
            <a:stretch>
              <a:fillRect/>
            </a:stretch>
          </p:blipFill>
          <p:spPr>
            <a:xfrm>
              <a:off x="4301191" y="191744"/>
              <a:ext cx="950009" cy="200459"/>
            </a:xfrm>
            <a:prstGeom prst="rect">
              <a:avLst/>
            </a:prstGeom>
          </p:spPr>
        </p:pic>
      </p:grpSp>
      <p:grpSp>
        <p:nvGrpSpPr>
          <p:cNvPr id="50" name="object 57"/>
          <p:cNvGrpSpPr/>
          <p:nvPr/>
        </p:nvGrpSpPr>
        <p:grpSpPr>
          <a:xfrm>
            <a:off x="4640553" y="497475"/>
            <a:ext cx="1972491" cy="122988"/>
            <a:chOff x="3834901" y="775693"/>
            <a:chExt cx="1630045" cy="191770"/>
          </a:xfrm>
        </p:grpSpPr>
        <p:pic>
          <p:nvPicPr>
            <p:cNvPr id="58" name="object 58"/>
            <p:cNvPicPr/>
            <p:nvPr/>
          </p:nvPicPr>
          <p:blipFill>
            <a:blip r:embed="rId14" cstate="print"/>
            <a:stretch>
              <a:fillRect/>
            </a:stretch>
          </p:blipFill>
          <p:spPr>
            <a:xfrm>
              <a:off x="3834901" y="775693"/>
              <a:ext cx="1629832" cy="191744"/>
            </a:xfrm>
            <a:prstGeom prst="rect">
              <a:avLst/>
            </a:prstGeom>
          </p:spPr>
        </p:pic>
        <p:pic>
          <p:nvPicPr>
            <p:cNvPr id="59" name="object 59"/>
            <p:cNvPicPr/>
            <p:nvPr/>
          </p:nvPicPr>
          <p:blipFill>
            <a:blip r:embed="rId15" cstate="print"/>
            <a:stretch>
              <a:fillRect/>
            </a:stretch>
          </p:blipFill>
          <p:spPr>
            <a:xfrm>
              <a:off x="3834901" y="775693"/>
              <a:ext cx="1629832" cy="191744"/>
            </a:xfrm>
            <a:prstGeom prst="rect">
              <a:avLst/>
            </a:prstGeom>
          </p:spPr>
        </p:pic>
      </p:grpSp>
      <p:grpSp>
        <p:nvGrpSpPr>
          <p:cNvPr id="51" name="object 60"/>
          <p:cNvGrpSpPr/>
          <p:nvPr/>
        </p:nvGrpSpPr>
        <p:grpSpPr>
          <a:xfrm>
            <a:off x="4635279" y="676343"/>
            <a:ext cx="2405103" cy="226428"/>
            <a:chOff x="3830543" y="1054594"/>
            <a:chExt cx="1987550" cy="353060"/>
          </a:xfrm>
        </p:grpSpPr>
        <p:pic>
          <p:nvPicPr>
            <p:cNvPr id="61" name="object 61"/>
            <p:cNvPicPr/>
            <p:nvPr/>
          </p:nvPicPr>
          <p:blipFill>
            <a:blip r:embed="rId16" cstate="print"/>
            <a:stretch>
              <a:fillRect/>
            </a:stretch>
          </p:blipFill>
          <p:spPr>
            <a:xfrm>
              <a:off x="3830543" y="1054594"/>
              <a:ext cx="1987176" cy="352983"/>
            </a:xfrm>
            <a:prstGeom prst="rect">
              <a:avLst/>
            </a:prstGeom>
          </p:spPr>
        </p:pic>
        <p:pic>
          <p:nvPicPr>
            <p:cNvPr id="62" name="object 62"/>
            <p:cNvPicPr/>
            <p:nvPr/>
          </p:nvPicPr>
          <p:blipFill>
            <a:blip r:embed="rId17" cstate="print"/>
            <a:stretch>
              <a:fillRect/>
            </a:stretch>
          </p:blipFill>
          <p:spPr>
            <a:xfrm>
              <a:off x="3830543" y="1054594"/>
              <a:ext cx="1987176" cy="352983"/>
            </a:xfrm>
            <a:prstGeom prst="rect">
              <a:avLst/>
            </a:prstGeom>
          </p:spPr>
        </p:pic>
      </p:grpSp>
      <p:grpSp>
        <p:nvGrpSpPr>
          <p:cNvPr id="54" name="object 63"/>
          <p:cNvGrpSpPr/>
          <p:nvPr/>
        </p:nvGrpSpPr>
        <p:grpSpPr>
          <a:xfrm>
            <a:off x="4640553" y="939053"/>
            <a:ext cx="1914861" cy="109142"/>
            <a:chOff x="3834901" y="1464228"/>
            <a:chExt cx="1582420" cy="170180"/>
          </a:xfrm>
        </p:grpSpPr>
        <p:pic>
          <p:nvPicPr>
            <p:cNvPr id="64" name="object 64"/>
            <p:cNvPicPr/>
            <p:nvPr/>
          </p:nvPicPr>
          <p:blipFill>
            <a:blip r:embed="rId18" cstate="print"/>
            <a:stretch>
              <a:fillRect/>
            </a:stretch>
          </p:blipFill>
          <p:spPr>
            <a:xfrm>
              <a:off x="3834901" y="1464228"/>
              <a:ext cx="1581896" cy="169955"/>
            </a:xfrm>
            <a:prstGeom prst="rect">
              <a:avLst/>
            </a:prstGeom>
          </p:spPr>
        </p:pic>
        <p:pic>
          <p:nvPicPr>
            <p:cNvPr id="65" name="object 65"/>
            <p:cNvPicPr/>
            <p:nvPr/>
          </p:nvPicPr>
          <p:blipFill>
            <a:blip r:embed="rId19" cstate="print"/>
            <a:stretch>
              <a:fillRect/>
            </a:stretch>
          </p:blipFill>
          <p:spPr>
            <a:xfrm>
              <a:off x="3834901" y="1464228"/>
              <a:ext cx="1581896" cy="169955"/>
            </a:xfrm>
            <a:prstGeom prst="rect">
              <a:avLst/>
            </a:prstGeom>
          </p:spPr>
        </p:pic>
      </p:grpSp>
      <p:grpSp>
        <p:nvGrpSpPr>
          <p:cNvPr id="57" name="object 66"/>
          <p:cNvGrpSpPr/>
          <p:nvPr/>
        </p:nvGrpSpPr>
        <p:grpSpPr>
          <a:xfrm>
            <a:off x="743543" y="1182202"/>
            <a:ext cx="7609498" cy="1017704"/>
            <a:chOff x="614455" y="1843359"/>
            <a:chExt cx="6288405" cy="1586865"/>
          </a:xfrm>
        </p:grpSpPr>
        <p:pic>
          <p:nvPicPr>
            <p:cNvPr id="67" name="object 67"/>
            <p:cNvPicPr/>
            <p:nvPr/>
          </p:nvPicPr>
          <p:blipFill>
            <a:blip r:embed="rId20" cstate="print"/>
            <a:stretch>
              <a:fillRect/>
            </a:stretch>
          </p:blipFill>
          <p:spPr>
            <a:xfrm>
              <a:off x="614455" y="1843359"/>
              <a:ext cx="6288368" cy="1586248"/>
            </a:xfrm>
            <a:prstGeom prst="rect">
              <a:avLst/>
            </a:prstGeom>
          </p:spPr>
        </p:pic>
        <p:pic>
          <p:nvPicPr>
            <p:cNvPr id="68" name="object 68"/>
            <p:cNvPicPr/>
            <p:nvPr/>
          </p:nvPicPr>
          <p:blipFill>
            <a:blip r:embed="rId21" cstate="print"/>
            <a:stretch>
              <a:fillRect/>
            </a:stretch>
          </p:blipFill>
          <p:spPr>
            <a:xfrm>
              <a:off x="614455" y="1843359"/>
              <a:ext cx="6288368" cy="1586248"/>
            </a:xfrm>
            <a:prstGeom prst="rect">
              <a:avLst/>
            </a:prstGeom>
          </p:spPr>
        </p:pic>
      </p:grpSp>
      <p:grpSp>
        <p:nvGrpSpPr>
          <p:cNvPr id="60" name="object 69"/>
          <p:cNvGrpSpPr/>
          <p:nvPr/>
        </p:nvGrpSpPr>
        <p:grpSpPr>
          <a:xfrm>
            <a:off x="8711583" y="251532"/>
            <a:ext cx="63777" cy="36652"/>
            <a:chOff x="7199155" y="392203"/>
            <a:chExt cx="52705" cy="57150"/>
          </a:xfrm>
        </p:grpSpPr>
        <p:pic>
          <p:nvPicPr>
            <p:cNvPr id="70" name="object 70"/>
            <p:cNvPicPr/>
            <p:nvPr/>
          </p:nvPicPr>
          <p:blipFill>
            <a:blip r:embed="rId22" cstate="print"/>
            <a:stretch>
              <a:fillRect/>
            </a:stretch>
          </p:blipFill>
          <p:spPr>
            <a:xfrm>
              <a:off x="7199155" y="392203"/>
              <a:ext cx="52294" cy="56651"/>
            </a:xfrm>
            <a:prstGeom prst="rect">
              <a:avLst/>
            </a:prstGeom>
          </p:spPr>
        </p:pic>
        <p:pic>
          <p:nvPicPr>
            <p:cNvPr id="71" name="object 71"/>
            <p:cNvPicPr/>
            <p:nvPr/>
          </p:nvPicPr>
          <p:blipFill>
            <a:blip r:embed="rId23" cstate="print"/>
            <a:stretch>
              <a:fillRect/>
            </a:stretch>
          </p:blipFill>
          <p:spPr>
            <a:xfrm>
              <a:off x="7199155" y="392203"/>
              <a:ext cx="52294" cy="56651"/>
            </a:xfrm>
            <a:prstGeom prst="rect">
              <a:avLst/>
            </a:prstGeom>
          </p:spPr>
        </p:pic>
      </p:grpSp>
      <p:pic>
        <p:nvPicPr>
          <p:cNvPr id="72" name="object 72"/>
          <p:cNvPicPr/>
          <p:nvPr/>
        </p:nvPicPr>
        <p:blipFill>
          <a:blip r:embed="rId24" cstate="print"/>
          <a:stretch>
            <a:fillRect/>
          </a:stretch>
        </p:blipFill>
        <p:spPr>
          <a:xfrm>
            <a:off x="859557" y="2871661"/>
            <a:ext cx="1339432" cy="141138"/>
          </a:xfrm>
          <a:prstGeom prst="rect">
            <a:avLst/>
          </a:prstGeom>
        </p:spPr>
      </p:pic>
      <p:pic>
        <p:nvPicPr>
          <p:cNvPr id="73" name="object 73"/>
          <p:cNvPicPr/>
          <p:nvPr/>
        </p:nvPicPr>
        <p:blipFill>
          <a:blip r:embed="rId25" cstate="print"/>
          <a:stretch>
            <a:fillRect/>
          </a:stretch>
        </p:blipFill>
        <p:spPr>
          <a:xfrm>
            <a:off x="2697321" y="4136310"/>
            <a:ext cx="809459" cy="451360"/>
          </a:xfrm>
          <a:prstGeom prst="rect">
            <a:avLst/>
          </a:prstGeom>
        </p:spPr>
      </p:pic>
      <p:pic>
        <p:nvPicPr>
          <p:cNvPr id="74" name="object 74"/>
          <p:cNvPicPr/>
          <p:nvPr/>
        </p:nvPicPr>
        <p:blipFill>
          <a:blip r:embed="rId26" cstate="print"/>
          <a:stretch>
            <a:fillRect/>
          </a:stretch>
        </p:blipFill>
        <p:spPr>
          <a:xfrm>
            <a:off x="859557" y="3063105"/>
            <a:ext cx="118650" cy="44717"/>
          </a:xfrm>
          <a:prstGeom prst="rect">
            <a:avLst/>
          </a:prstGeom>
        </p:spPr>
      </p:pic>
      <p:pic>
        <p:nvPicPr>
          <p:cNvPr id="77" name="object 77"/>
          <p:cNvPicPr/>
          <p:nvPr/>
        </p:nvPicPr>
        <p:blipFill>
          <a:blip r:embed="rId27" cstate="print"/>
          <a:stretch>
            <a:fillRect/>
          </a:stretch>
        </p:blipFill>
        <p:spPr>
          <a:xfrm>
            <a:off x="2715779" y="3534030"/>
            <a:ext cx="3625432" cy="146727"/>
          </a:xfrm>
          <a:prstGeom prst="rect">
            <a:avLst/>
          </a:prstGeom>
        </p:spPr>
      </p:pic>
      <p:pic>
        <p:nvPicPr>
          <p:cNvPr id="78" name="object 78"/>
          <p:cNvPicPr/>
          <p:nvPr/>
        </p:nvPicPr>
        <p:blipFill>
          <a:blip r:embed="rId28" cstate="print"/>
          <a:stretch>
            <a:fillRect/>
          </a:stretch>
        </p:blipFill>
        <p:spPr>
          <a:xfrm>
            <a:off x="3509418" y="3733858"/>
            <a:ext cx="2839702" cy="138343"/>
          </a:xfrm>
          <a:prstGeom prst="rect">
            <a:avLst/>
          </a:prstGeom>
        </p:spPr>
      </p:pic>
      <p:pic>
        <p:nvPicPr>
          <p:cNvPr id="79" name="object 79"/>
          <p:cNvPicPr/>
          <p:nvPr/>
        </p:nvPicPr>
        <p:blipFill>
          <a:blip r:embed="rId29" cstate="print"/>
          <a:stretch>
            <a:fillRect/>
          </a:stretch>
        </p:blipFill>
        <p:spPr>
          <a:xfrm>
            <a:off x="3509418" y="3930893"/>
            <a:ext cx="936021" cy="131355"/>
          </a:xfrm>
          <a:prstGeom prst="rect">
            <a:avLst/>
          </a:prstGeom>
        </p:spPr>
      </p:pic>
      <p:sp>
        <p:nvSpPr>
          <p:cNvPr id="81" name="object 81"/>
          <p:cNvSpPr txBox="1"/>
          <p:nvPr/>
        </p:nvSpPr>
        <p:spPr>
          <a:xfrm>
            <a:off x="6137863" y="2642262"/>
            <a:ext cx="106808" cy="232115"/>
          </a:xfrm>
          <a:prstGeom prst="rect">
            <a:avLst/>
          </a:prstGeom>
        </p:spPr>
        <p:txBody>
          <a:bodyPr vert="horz" wrap="square" lIns="0" tIns="16510" rIns="0" bIns="0" rtlCol="0">
            <a:spAutoFit/>
          </a:bodyPr>
          <a:lstStyle/>
          <a:p>
            <a:pPr marL="12700">
              <a:lnSpc>
                <a:spcPct val="100000"/>
              </a:lnSpc>
              <a:spcBef>
                <a:spcPts val="130"/>
              </a:spcBef>
            </a:pPr>
            <a:r>
              <a:rPr sz="1400" spc="-200" dirty="0">
                <a:solidFill>
                  <a:srgbClr val="B6B6B6"/>
                </a:solidFill>
                <a:latin typeface="Trebuchet MS"/>
                <a:cs typeface="Trebuchet MS"/>
              </a:rPr>
              <a:t>•</a:t>
            </a:r>
            <a:endParaRPr sz="1400">
              <a:latin typeface="Trebuchet MS"/>
              <a:cs typeface="Trebuchet MS"/>
            </a:endParaRPr>
          </a:p>
        </p:txBody>
      </p:sp>
      <p:sp>
        <p:nvSpPr>
          <p:cNvPr id="82" name="object 82"/>
          <p:cNvSpPr txBox="1"/>
          <p:nvPr/>
        </p:nvSpPr>
        <p:spPr>
          <a:xfrm>
            <a:off x="1617163" y="2875317"/>
            <a:ext cx="1044260" cy="159018"/>
          </a:xfrm>
          <a:prstGeom prst="rect">
            <a:avLst/>
          </a:prstGeom>
        </p:spPr>
        <p:txBody>
          <a:bodyPr vert="horz" wrap="square" lIns="0" tIns="12700" rIns="0" bIns="0" rtlCol="0">
            <a:spAutoFit/>
          </a:bodyPr>
          <a:lstStyle/>
          <a:p>
            <a:pPr marR="140335" algn="r">
              <a:lnSpc>
                <a:spcPct val="100000"/>
              </a:lnSpc>
              <a:spcBef>
                <a:spcPts val="100"/>
              </a:spcBef>
            </a:pPr>
            <a:r>
              <a:rPr sz="950" spc="-50" dirty="0">
                <a:solidFill>
                  <a:srgbClr val="BABABA"/>
                </a:solidFill>
                <a:latin typeface="Trebuchet MS"/>
                <a:cs typeface="Trebuchet MS"/>
              </a:rPr>
              <a:t>•</a:t>
            </a:r>
            <a:endParaRPr sz="950">
              <a:latin typeface="Trebuchet MS"/>
              <a:cs typeface="Trebuchet MS"/>
            </a:endParaRPr>
          </a:p>
        </p:txBody>
      </p:sp>
      <p:sp>
        <p:nvSpPr>
          <p:cNvPr id="84" name="object 84"/>
          <p:cNvSpPr txBox="1"/>
          <p:nvPr/>
        </p:nvSpPr>
        <p:spPr>
          <a:xfrm>
            <a:off x="3464987" y="2819958"/>
            <a:ext cx="802213" cy="608500"/>
          </a:xfrm>
          <a:prstGeom prst="rect">
            <a:avLst/>
          </a:prstGeom>
          <a:ln w="3175">
            <a:solidFill>
              <a:srgbClr val="383438"/>
            </a:solidFill>
          </a:ln>
        </p:spPr>
        <p:txBody>
          <a:bodyPr vert="horz" wrap="square" lIns="0" tIns="79375" rIns="0" bIns="0" rtlCol="0">
            <a:spAutoFit/>
          </a:bodyPr>
          <a:lstStyle/>
          <a:p>
            <a:pPr marL="51435">
              <a:lnSpc>
                <a:spcPct val="100000"/>
              </a:lnSpc>
              <a:spcBef>
                <a:spcPts val="625"/>
              </a:spcBef>
            </a:pPr>
            <a:r>
              <a:rPr sz="950" spc="-65">
                <a:solidFill>
                  <a:srgbClr val="111111"/>
                </a:solidFill>
                <a:latin typeface="Trebuchet MS"/>
                <a:cs typeface="Trebuchet MS"/>
              </a:rPr>
              <a:t>SPEED</a:t>
            </a:r>
            <a:r>
              <a:rPr sz="950" spc="20">
                <a:solidFill>
                  <a:srgbClr val="111111"/>
                </a:solidFill>
                <a:latin typeface="Trebuchet MS"/>
                <a:cs typeface="Trebuchet MS"/>
              </a:rPr>
              <a:t> </a:t>
            </a:r>
            <a:r>
              <a:rPr sz="950" spc="-25" smtClean="0">
                <a:solidFill>
                  <a:srgbClr val="111111"/>
                </a:solidFill>
                <a:latin typeface="Trebuchet MS"/>
                <a:cs typeface="Trebuchet MS"/>
              </a:rPr>
              <a:t>B4</a:t>
            </a:r>
            <a:endParaRPr lang="en-US" sz="950" spc="-25" dirty="0" smtClean="0">
              <a:solidFill>
                <a:srgbClr val="111111"/>
              </a:solidFill>
              <a:latin typeface="Trebuchet MS"/>
              <a:cs typeface="Trebuchet MS"/>
            </a:endParaRPr>
          </a:p>
          <a:p>
            <a:pPr marL="51435">
              <a:lnSpc>
                <a:spcPct val="100000"/>
              </a:lnSpc>
              <a:spcBef>
                <a:spcPts val="625"/>
              </a:spcBef>
            </a:pPr>
            <a:r>
              <a:rPr lang="en-US" sz="950" spc="-25" dirty="0" smtClean="0">
                <a:solidFill>
                  <a:srgbClr val="111111"/>
                </a:solidFill>
                <a:latin typeface="Trebuchet MS"/>
                <a:cs typeface="Trebuchet MS"/>
              </a:rPr>
              <a:t> 500</a:t>
            </a:r>
            <a:endParaRPr sz="950">
              <a:latin typeface="Trebuchet MS"/>
              <a:cs typeface="Trebuchet MS"/>
            </a:endParaRPr>
          </a:p>
          <a:p>
            <a:pPr marL="48895">
              <a:lnSpc>
                <a:spcPct val="100000"/>
              </a:lnSpc>
              <a:spcBef>
                <a:spcPts val="80"/>
              </a:spcBef>
            </a:pPr>
            <a:endParaRPr sz="950">
              <a:latin typeface="Trebuchet MS"/>
              <a:cs typeface="Trebuchet MS"/>
            </a:endParaRPr>
          </a:p>
        </p:txBody>
      </p:sp>
      <p:sp>
        <p:nvSpPr>
          <p:cNvPr id="88" name="object 88"/>
          <p:cNvSpPr txBox="1"/>
          <p:nvPr/>
        </p:nvSpPr>
        <p:spPr>
          <a:xfrm>
            <a:off x="2663044" y="3300664"/>
            <a:ext cx="769940" cy="241733"/>
          </a:xfrm>
          <a:prstGeom prst="rect">
            <a:avLst/>
          </a:prstGeom>
          <a:ln w="3175">
            <a:solidFill>
              <a:srgbClr val="383438"/>
            </a:solidFill>
          </a:ln>
        </p:spPr>
        <p:txBody>
          <a:bodyPr vert="horz" wrap="square" lIns="0" tIns="94615" rIns="0" bIns="0" rtlCol="0">
            <a:spAutoFit/>
          </a:bodyPr>
          <a:lstStyle/>
          <a:p>
            <a:pPr marL="52705">
              <a:lnSpc>
                <a:spcPct val="100000"/>
              </a:lnSpc>
              <a:spcBef>
                <a:spcPts val="745"/>
              </a:spcBef>
            </a:pPr>
            <a:r>
              <a:rPr sz="950" spc="-25" dirty="0">
                <a:solidFill>
                  <a:srgbClr val="111111"/>
                </a:solidFill>
                <a:latin typeface="Trebuchet MS"/>
                <a:cs typeface="Trebuchet MS"/>
              </a:rPr>
              <a:t>43</a:t>
            </a:r>
            <a:endParaRPr sz="950">
              <a:latin typeface="Trebuchet MS"/>
              <a:cs typeface="Trebuchet MS"/>
            </a:endParaRPr>
          </a:p>
        </p:txBody>
      </p:sp>
      <p:sp>
        <p:nvSpPr>
          <p:cNvPr id="89" name="object 89"/>
          <p:cNvSpPr txBox="1"/>
          <p:nvPr/>
        </p:nvSpPr>
        <p:spPr>
          <a:xfrm>
            <a:off x="3432955" y="3300664"/>
            <a:ext cx="802213" cy="228909"/>
          </a:xfrm>
          <a:prstGeom prst="rect">
            <a:avLst/>
          </a:prstGeom>
          <a:ln w="3175">
            <a:solidFill>
              <a:srgbClr val="383438"/>
            </a:solidFill>
          </a:ln>
        </p:spPr>
        <p:txBody>
          <a:bodyPr vert="horz" wrap="square" lIns="0" tIns="81915" rIns="0" bIns="0" rtlCol="0">
            <a:spAutoFit/>
          </a:bodyPr>
          <a:lstStyle/>
          <a:p>
            <a:pPr marL="50800">
              <a:lnSpc>
                <a:spcPct val="100000"/>
              </a:lnSpc>
              <a:spcBef>
                <a:spcPts val="645"/>
              </a:spcBef>
            </a:pPr>
            <a:r>
              <a:rPr sz="950" spc="-25" dirty="0">
                <a:solidFill>
                  <a:srgbClr val="0C0C0C"/>
                </a:solidFill>
                <a:latin typeface="Trebuchet MS"/>
                <a:cs typeface="Trebuchet MS"/>
              </a:rPr>
              <a:t>13</a:t>
            </a:r>
            <a:endParaRPr sz="950">
              <a:latin typeface="Trebuchet MS"/>
              <a:cs typeface="Trebuchet MS"/>
            </a:endParaRPr>
          </a:p>
        </p:txBody>
      </p:sp>
      <p:sp>
        <p:nvSpPr>
          <p:cNvPr id="90" name="object 90"/>
          <p:cNvSpPr txBox="1"/>
          <p:nvPr/>
        </p:nvSpPr>
        <p:spPr>
          <a:xfrm>
            <a:off x="4290928" y="3344844"/>
            <a:ext cx="155217" cy="159018"/>
          </a:xfrm>
          <a:prstGeom prst="rect">
            <a:avLst/>
          </a:prstGeom>
        </p:spPr>
        <p:txBody>
          <a:bodyPr vert="horz" wrap="square" lIns="0" tIns="12700" rIns="0" bIns="0" rtlCol="0">
            <a:spAutoFit/>
          </a:bodyPr>
          <a:lstStyle/>
          <a:p>
            <a:pPr>
              <a:lnSpc>
                <a:spcPct val="100000"/>
              </a:lnSpc>
              <a:spcBef>
                <a:spcPts val="100"/>
              </a:spcBef>
            </a:pPr>
            <a:r>
              <a:rPr sz="950" spc="-25" dirty="0">
                <a:solidFill>
                  <a:srgbClr val="0E0E0E"/>
                </a:solidFill>
                <a:latin typeface="Trebuchet MS"/>
                <a:cs typeface="Trebuchet MS"/>
              </a:rPr>
              <a:t>25</a:t>
            </a:r>
            <a:endParaRPr sz="950">
              <a:latin typeface="Trebuchet MS"/>
              <a:cs typeface="Trebuchet MS"/>
            </a:endParaRPr>
          </a:p>
        </p:txBody>
      </p:sp>
      <p:sp>
        <p:nvSpPr>
          <p:cNvPr id="91" name="object 91"/>
          <p:cNvSpPr txBox="1"/>
          <p:nvPr/>
        </p:nvSpPr>
        <p:spPr>
          <a:xfrm>
            <a:off x="4748671" y="3344844"/>
            <a:ext cx="187490" cy="159018"/>
          </a:xfrm>
          <a:prstGeom prst="rect">
            <a:avLst/>
          </a:prstGeom>
        </p:spPr>
        <p:txBody>
          <a:bodyPr vert="horz" wrap="square" lIns="0" tIns="12700" rIns="0" bIns="0" rtlCol="0">
            <a:spAutoFit/>
          </a:bodyPr>
          <a:lstStyle/>
          <a:p>
            <a:pPr>
              <a:lnSpc>
                <a:spcPct val="100000"/>
              </a:lnSpc>
              <a:spcBef>
                <a:spcPts val="100"/>
              </a:spcBef>
            </a:pPr>
            <a:r>
              <a:rPr sz="950" spc="-140" dirty="0">
                <a:solidFill>
                  <a:srgbClr val="B8B8B8"/>
                </a:solidFill>
                <a:latin typeface="Trebuchet MS"/>
                <a:cs typeface="Trebuchet MS"/>
              </a:rPr>
              <a:t>‘tt!t</a:t>
            </a:r>
            <a:endParaRPr sz="950">
              <a:latin typeface="Trebuchet MS"/>
              <a:cs typeface="Trebuchet MS"/>
            </a:endParaRPr>
          </a:p>
        </p:txBody>
      </p:sp>
      <p:sp>
        <p:nvSpPr>
          <p:cNvPr id="92" name="object 92"/>
          <p:cNvSpPr txBox="1"/>
          <p:nvPr/>
        </p:nvSpPr>
        <p:spPr>
          <a:xfrm>
            <a:off x="5053633" y="3300664"/>
            <a:ext cx="833718" cy="228909"/>
          </a:xfrm>
          <a:prstGeom prst="rect">
            <a:avLst/>
          </a:prstGeom>
          <a:ln w="3175">
            <a:solidFill>
              <a:srgbClr val="383438"/>
            </a:solidFill>
          </a:ln>
        </p:spPr>
        <p:txBody>
          <a:bodyPr vert="horz" wrap="square" lIns="0" tIns="81915" rIns="0" bIns="0" rtlCol="0">
            <a:spAutoFit/>
          </a:bodyPr>
          <a:lstStyle/>
          <a:p>
            <a:pPr marL="2540">
              <a:lnSpc>
                <a:spcPct val="100000"/>
              </a:lnSpc>
              <a:spcBef>
                <a:spcPts val="645"/>
              </a:spcBef>
            </a:pPr>
            <a:r>
              <a:rPr sz="950" spc="-25" dirty="0">
                <a:solidFill>
                  <a:srgbClr val="111111"/>
                </a:solidFill>
                <a:latin typeface="Trebuchet MS"/>
                <a:cs typeface="Trebuchet MS"/>
              </a:rPr>
              <a:t>t10</a:t>
            </a:r>
            <a:endParaRPr sz="950">
              <a:latin typeface="Trebuchet MS"/>
              <a:cs typeface="Trebuchet MS"/>
            </a:endParaRPr>
          </a:p>
        </p:txBody>
      </p:sp>
      <p:sp>
        <p:nvSpPr>
          <p:cNvPr id="93" name="object 93"/>
          <p:cNvSpPr txBox="1"/>
          <p:nvPr/>
        </p:nvSpPr>
        <p:spPr>
          <a:xfrm>
            <a:off x="2663044" y="3697526"/>
            <a:ext cx="769940" cy="222497"/>
          </a:xfrm>
          <a:prstGeom prst="rect">
            <a:avLst/>
          </a:prstGeom>
          <a:ln w="3175">
            <a:solidFill>
              <a:srgbClr val="383438"/>
            </a:solidFill>
          </a:ln>
        </p:spPr>
        <p:txBody>
          <a:bodyPr vert="horz" wrap="square" lIns="0" tIns="75565" rIns="0" bIns="0" rtlCol="0">
            <a:spAutoFit/>
          </a:bodyPr>
          <a:lstStyle/>
          <a:p>
            <a:pPr marL="50800">
              <a:lnSpc>
                <a:spcPct val="100000"/>
              </a:lnSpc>
              <a:spcBef>
                <a:spcPts val="595"/>
              </a:spcBef>
            </a:pPr>
            <a:r>
              <a:rPr sz="950" spc="-25" dirty="0">
                <a:solidFill>
                  <a:srgbClr val="111111"/>
                </a:solidFill>
                <a:latin typeface="Trebuchet MS"/>
                <a:cs typeface="Trebuchet MS"/>
              </a:rPr>
              <a:t>84</a:t>
            </a:r>
            <a:endParaRPr sz="950">
              <a:latin typeface="Trebuchet MS"/>
              <a:cs typeface="Trebuchet MS"/>
            </a:endParaRPr>
          </a:p>
        </p:txBody>
      </p:sp>
      <p:sp>
        <p:nvSpPr>
          <p:cNvPr id="94" name="object 94"/>
          <p:cNvSpPr txBox="1"/>
          <p:nvPr/>
        </p:nvSpPr>
        <p:spPr>
          <a:xfrm>
            <a:off x="2663044" y="3895026"/>
            <a:ext cx="769940" cy="214802"/>
          </a:xfrm>
          <a:prstGeom prst="rect">
            <a:avLst/>
          </a:prstGeom>
          <a:ln w="3175">
            <a:solidFill>
              <a:srgbClr val="383438"/>
            </a:solidFill>
          </a:ln>
        </p:spPr>
        <p:txBody>
          <a:bodyPr vert="horz" wrap="square" lIns="0" tIns="67945" rIns="0" bIns="0" rtlCol="0">
            <a:spAutoFit/>
          </a:bodyPr>
          <a:lstStyle/>
          <a:p>
            <a:pPr marL="42545">
              <a:lnSpc>
                <a:spcPct val="100000"/>
              </a:lnSpc>
              <a:spcBef>
                <a:spcPts val="535"/>
              </a:spcBef>
            </a:pPr>
            <a:r>
              <a:rPr sz="950" spc="-25" dirty="0">
                <a:solidFill>
                  <a:srgbClr val="1A1A1A"/>
                </a:solidFill>
                <a:latin typeface="Courier New"/>
                <a:cs typeface="Courier New"/>
              </a:rPr>
              <a:t>69</a:t>
            </a:r>
            <a:endParaRPr sz="950">
              <a:latin typeface="Courier New"/>
              <a:cs typeface="Courier New"/>
            </a:endParaRPr>
          </a:p>
        </p:txBody>
      </p:sp>
      <p:sp>
        <p:nvSpPr>
          <p:cNvPr id="95" name="object 95"/>
          <p:cNvSpPr txBox="1"/>
          <p:nvPr/>
        </p:nvSpPr>
        <p:spPr>
          <a:xfrm>
            <a:off x="3493346" y="4122111"/>
            <a:ext cx="386507" cy="166712"/>
          </a:xfrm>
          <a:prstGeom prst="rect">
            <a:avLst/>
          </a:prstGeom>
        </p:spPr>
        <p:txBody>
          <a:bodyPr vert="horz" wrap="square" lIns="0" tIns="12700" rIns="0" bIns="0" rtlCol="0">
            <a:spAutoFit/>
          </a:bodyPr>
          <a:lstStyle/>
          <a:p>
            <a:pPr>
              <a:lnSpc>
                <a:spcPct val="100000"/>
              </a:lnSpc>
              <a:spcBef>
                <a:spcPts val="100"/>
              </a:spcBef>
            </a:pPr>
            <a:r>
              <a:rPr sz="1000" dirty="0">
                <a:solidFill>
                  <a:srgbClr val="1D1D1D"/>
                </a:solidFill>
                <a:latin typeface="Courier New"/>
                <a:cs typeface="Courier New"/>
              </a:rPr>
              <a:t>40</a:t>
            </a:r>
            <a:r>
              <a:rPr sz="1000" spc="65" dirty="0">
                <a:solidFill>
                  <a:srgbClr val="1D1D1D"/>
                </a:solidFill>
                <a:latin typeface="Courier New"/>
                <a:cs typeface="Courier New"/>
              </a:rPr>
              <a:t> </a:t>
            </a:r>
            <a:r>
              <a:rPr sz="1000" spc="-50" dirty="0">
                <a:solidFill>
                  <a:srgbClr val="1D1D1D"/>
                </a:solidFill>
                <a:latin typeface="Courier New"/>
                <a:cs typeface="Courier New"/>
              </a:rPr>
              <a:t>'</a:t>
            </a:r>
            <a:endParaRPr sz="1000">
              <a:latin typeface="Courier New"/>
              <a:cs typeface="Courier New"/>
            </a:endParaRPr>
          </a:p>
        </p:txBody>
      </p:sp>
      <p:sp>
        <p:nvSpPr>
          <p:cNvPr id="96" name="object 96"/>
          <p:cNvSpPr txBox="1"/>
          <p:nvPr/>
        </p:nvSpPr>
        <p:spPr>
          <a:xfrm>
            <a:off x="3563412" y="4172417"/>
            <a:ext cx="166744" cy="166712"/>
          </a:xfrm>
          <a:prstGeom prst="rect">
            <a:avLst/>
          </a:prstGeom>
        </p:spPr>
        <p:txBody>
          <a:bodyPr vert="horz" wrap="square" lIns="0" tIns="12700" rIns="0" bIns="0" rtlCol="0">
            <a:spAutoFit/>
          </a:bodyPr>
          <a:lstStyle/>
          <a:p>
            <a:pPr>
              <a:lnSpc>
                <a:spcPct val="100000"/>
              </a:lnSpc>
              <a:spcBef>
                <a:spcPts val="100"/>
              </a:spcBef>
            </a:pPr>
            <a:r>
              <a:rPr sz="1000" spc="-375" dirty="0">
                <a:solidFill>
                  <a:srgbClr val="B8B8B8"/>
                </a:solidFill>
                <a:latin typeface="Courier New"/>
                <a:cs typeface="Courier New"/>
              </a:rPr>
              <a:t>I•'!</a:t>
            </a:r>
            <a:endParaRPr sz="1000">
              <a:latin typeface="Courier New"/>
              <a:cs typeface="Courier New"/>
            </a:endParaRPr>
          </a:p>
        </p:txBody>
      </p:sp>
      <p:sp>
        <p:nvSpPr>
          <p:cNvPr id="97" name="object 97"/>
          <p:cNvSpPr txBox="1"/>
          <p:nvPr/>
        </p:nvSpPr>
        <p:spPr>
          <a:xfrm>
            <a:off x="4234505" y="4094389"/>
            <a:ext cx="819886" cy="215444"/>
          </a:xfrm>
          <a:prstGeom prst="rect">
            <a:avLst/>
          </a:prstGeom>
          <a:ln w="3175">
            <a:solidFill>
              <a:srgbClr val="383438"/>
            </a:solidFill>
          </a:ln>
        </p:spPr>
        <p:txBody>
          <a:bodyPr vert="horz" wrap="square" lIns="0" tIns="68580" rIns="0" bIns="0" rtlCol="0">
            <a:spAutoFit/>
          </a:bodyPr>
          <a:lstStyle/>
          <a:p>
            <a:pPr marL="117475">
              <a:lnSpc>
                <a:spcPct val="100000"/>
              </a:lnSpc>
              <a:spcBef>
                <a:spcPts val="540"/>
              </a:spcBef>
            </a:pPr>
            <a:r>
              <a:rPr sz="950" spc="-50" dirty="0">
                <a:solidFill>
                  <a:srgbClr val="1C1C1C"/>
                </a:solidFill>
                <a:latin typeface="Trebuchet MS"/>
                <a:cs typeface="Trebuchet MS"/>
              </a:rPr>
              <a:t>3</a:t>
            </a:r>
            <a:endParaRPr sz="950">
              <a:latin typeface="Trebuchet MS"/>
              <a:cs typeface="Trebuchet MS"/>
            </a:endParaRPr>
          </a:p>
        </p:txBody>
      </p:sp>
      <p:sp>
        <p:nvSpPr>
          <p:cNvPr id="98" name="TextBox 97"/>
          <p:cNvSpPr txBox="1"/>
          <p:nvPr/>
        </p:nvSpPr>
        <p:spPr>
          <a:xfrm>
            <a:off x="1371600" y="2514600"/>
            <a:ext cx="693420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                       SPEED WHILE APROACHING STOP SINGNAL  AT DANGER</a:t>
            </a:r>
            <a:endParaRPr lang="en-US" sz="1200" b="1" dirty="0"/>
          </a:p>
        </p:txBody>
      </p:sp>
      <p:sp>
        <p:nvSpPr>
          <p:cNvPr id="99" name="TextBox 98"/>
          <p:cNvSpPr txBox="1"/>
          <p:nvPr/>
        </p:nvSpPr>
        <p:spPr>
          <a:xfrm>
            <a:off x="4267200" y="2819400"/>
            <a:ext cx="685800" cy="415498"/>
          </a:xfrm>
          <a:prstGeom prst="rect">
            <a:avLst/>
          </a:prstGeom>
          <a:noFill/>
        </p:spPr>
        <p:txBody>
          <a:bodyPr wrap="square" rtlCol="0">
            <a:spAutoFit/>
          </a:bodyPr>
          <a:lstStyle/>
          <a:p>
            <a:r>
              <a:rPr lang="en-US" sz="1050" dirty="0" smtClean="0"/>
              <a:t>SPEED  B4 100</a:t>
            </a:r>
            <a:endParaRPr lang="en-US" sz="1050" dirty="0"/>
          </a:p>
        </p:txBody>
      </p:sp>
      <p:sp>
        <p:nvSpPr>
          <p:cNvPr id="100" name="TextBox 99"/>
          <p:cNvSpPr txBox="1"/>
          <p:nvPr/>
        </p:nvSpPr>
        <p:spPr>
          <a:xfrm>
            <a:off x="5105400" y="2895601"/>
            <a:ext cx="1676400" cy="400110"/>
          </a:xfrm>
          <a:prstGeom prst="rect">
            <a:avLst/>
          </a:prstGeom>
          <a:noFill/>
        </p:spPr>
        <p:txBody>
          <a:bodyPr wrap="square" rtlCol="0">
            <a:spAutoFit/>
          </a:bodyPr>
          <a:lstStyle/>
          <a:p>
            <a:r>
              <a:rPr lang="en-US" sz="1000" dirty="0" smtClean="0"/>
              <a:t>SPEED B4 </a:t>
            </a:r>
          </a:p>
          <a:p>
            <a:r>
              <a:rPr lang="en-US" sz="1000" dirty="0" smtClean="0"/>
              <a:t>10</a:t>
            </a:r>
            <a:endParaRPr lang="en-US" sz="1000" dirty="0"/>
          </a:p>
        </p:txBody>
      </p:sp>
      <p:sp>
        <p:nvSpPr>
          <p:cNvPr id="103" name="TextBox 102"/>
          <p:cNvSpPr txBox="1"/>
          <p:nvPr/>
        </p:nvSpPr>
        <p:spPr>
          <a:xfrm>
            <a:off x="2667000" y="2819400"/>
            <a:ext cx="762000" cy="400110"/>
          </a:xfrm>
          <a:prstGeom prst="rect">
            <a:avLst/>
          </a:prstGeom>
          <a:noFill/>
        </p:spPr>
        <p:txBody>
          <a:bodyPr wrap="square" rtlCol="0">
            <a:spAutoFit/>
          </a:bodyPr>
          <a:lstStyle/>
          <a:p>
            <a:r>
              <a:rPr lang="en-US" sz="1000" dirty="0" smtClean="0"/>
              <a:t>SPEED B4 </a:t>
            </a:r>
          </a:p>
          <a:p>
            <a:r>
              <a:rPr lang="en-US" sz="1000" dirty="0" smtClean="0"/>
              <a:t>1000</a:t>
            </a:r>
            <a:endParaRPr lang="en-US" sz="1000" dirty="0"/>
          </a:p>
        </p:txBody>
      </p:sp>
      <p:sp>
        <p:nvSpPr>
          <p:cNvPr id="105" name="TextBox 104"/>
          <p:cNvSpPr txBox="1"/>
          <p:nvPr/>
        </p:nvSpPr>
        <p:spPr>
          <a:xfrm>
            <a:off x="1143000" y="3048000"/>
            <a:ext cx="1143000" cy="230832"/>
          </a:xfrm>
          <a:prstGeom prst="rect">
            <a:avLst/>
          </a:prstGeom>
          <a:noFill/>
        </p:spPr>
        <p:txBody>
          <a:bodyPr wrap="square" rtlCol="0">
            <a:spAutoFit/>
          </a:bodyPr>
          <a:lstStyle/>
          <a:p>
            <a:r>
              <a:rPr lang="en-US" sz="900" dirty="0" smtClean="0"/>
              <a:t>5:42:36 AM</a:t>
            </a:r>
            <a:endParaRPr 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743200"/>
            <a:ext cx="3140155" cy="707886"/>
          </a:xfrm>
          <a:prstGeom prst="rect">
            <a:avLst/>
          </a:prstGeom>
        </p:spPr>
        <p:txBody>
          <a:bodyPr wrap="none">
            <a:spAutoFit/>
          </a:bodyPr>
          <a:lstStyle/>
          <a:p>
            <a:r>
              <a:rPr lang="en-US" sz="4000" dirty="0" smtClean="0">
                <a:solidFill>
                  <a:srgbClr val="FF0000"/>
                </a:solidFill>
              </a:rPr>
              <a:t>CASE </a:t>
            </a:r>
            <a:r>
              <a:rPr lang="en-US" sz="4000" dirty="0" smtClean="0">
                <a:solidFill>
                  <a:srgbClr val="FF0000"/>
                </a:solidFill>
              </a:rPr>
              <a:t>STUDY-8</a:t>
            </a:r>
            <a:endParaRPr lang="en-US" sz="40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00" y="1781174"/>
            <a:ext cx="8610600" cy="5076826"/>
          </a:xfrm>
          <a:prstGeom prst="rect">
            <a:avLst/>
          </a:prstGeom>
          <a:noFill/>
          <a:ln w="9525">
            <a:noFill/>
            <a:miter lim="800000"/>
            <a:headEnd/>
            <a:tailEnd/>
          </a:ln>
          <a:effectLst/>
        </p:spPr>
      </p:pic>
      <p:sp>
        <p:nvSpPr>
          <p:cNvPr id="4" name="TextBox 3"/>
          <p:cNvSpPr txBox="1"/>
          <p:nvPr/>
        </p:nvSpPr>
        <p:spPr>
          <a:xfrm>
            <a:off x="1219200" y="76201"/>
            <a:ext cx="5867400" cy="769441"/>
          </a:xfrm>
          <a:prstGeom prst="rect">
            <a:avLst/>
          </a:prstGeom>
          <a:noFill/>
        </p:spPr>
        <p:txBody>
          <a:bodyPr wrap="square" rtlCol="0">
            <a:spAutoFit/>
          </a:bodyPr>
          <a:lstStyle/>
          <a:p>
            <a:r>
              <a:rPr lang="en-US" sz="2400" b="1" dirty="0" smtClean="0">
                <a:solidFill>
                  <a:srgbClr val="C00000"/>
                </a:solidFill>
              </a:rPr>
              <a:t>SPEEDOMETER DATA ANALYSIS-8</a:t>
            </a:r>
          </a:p>
          <a:p>
            <a:endParaRPr lang="en-US" sz="1000" b="1" dirty="0" smtClean="0">
              <a:solidFill>
                <a:srgbClr val="C00000"/>
              </a:solidFill>
            </a:endParaRPr>
          </a:p>
          <a:p>
            <a:endParaRPr lang="en-US" sz="1000" b="1" dirty="0">
              <a:solidFill>
                <a:srgbClr val="C00000"/>
              </a:solidFill>
            </a:endParaRPr>
          </a:p>
        </p:txBody>
      </p:sp>
      <p:sp>
        <p:nvSpPr>
          <p:cNvPr id="5" name="TextBox 4"/>
          <p:cNvSpPr txBox="1"/>
          <p:nvPr/>
        </p:nvSpPr>
        <p:spPr>
          <a:xfrm>
            <a:off x="1066800" y="838200"/>
            <a:ext cx="2286000" cy="954107"/>
          </a:xfrm>
          <a:prstGeom prst="rect">
            <a:avLst/>
          </a:prstGeom>
          <a:noFill/>
        </p:spPr>
        <p:txBody>
          <a:bodyPr wrap="square" rtlCol="0">
            <a:spAutoFit/>
          </a:bodyPr>
          <a:lstStyle/>
          <a:p>
            <a:r>
              <a:rPr lang="en-US" sz="1400" b="1" dirty="0" smtClean="0"/>
              <a:t> J</a:t>
            </a:r>
            <a:r>
              <a:rPr lang="hi-IN" sz="1400" b="1" dirty="0" smtClean="0"/>
              <a:t>ou</a:t>
            </a:r>
            <a:r>
              <a:rPr lang="en-US" sz="1400" b="1" dirty="0" err="1" smtClean="0"/>
              <a:t>rney</a:t>
            </a:r>
            <a:r>
              <a:rPr lang="en-US" sz="1400" b="1" dirty="0" smtClean="0"/>
              <a:t> date:-14/12/24</a:t>
            </a:r>
          </a:p>
          <a:p>
            <a:r>
              <a:rPr lang="en-US" sz="1400" b="1" dirty="0" smtClean="0"/>
              <a:t>Train no          14033</a:t>
            </a:r>
          </a:p>
          <a:p>
            <a:r>
              <a:rPr lang="en-US" sz="1400" b="1" dirty="0" smtClean="0"/>
              <a:t>Section         LDH-SVDK</a:t>
            </a:r>
          </a:p>
          <a:p>
            <a:endParaRPr lang="en-US" sz="1200" dirty="0"/>
          </a:p>
        </p:txBody>
      </p:sp>
      <p:sp>
        <p:nvSpPr>
          <p:cNvPr id="7" name="TextBox 6"/>
          <p:cNvSpPr txBox="1"/>
          <p:nvPr/>
        </p:nvSpPr>
        <p:spPr>
          <a:xfrm>
            <a:off x="5410200" y="762000"/>
            <a:ext cx="2895600" cy="738664"/>
          </a:xfrm>
          <a:prstGeom prst="rect">
            <a:avLst/>
          </a:prstGeom>
          <a:noFill/>
        </p:spPr>
        <p:txBody>
          <a:bodyPr wrap="square" rtlCol="0">
            <a:spAutoFit/>
          </a:bodyPr>
          <a:lstStyle/>
          <a:p>
            <a:r>
              <a:rPr lang="en-US" sz="1400" b="1" dirty="0" smtClean="0"/>
              <a:t>REPORT ID:  141224/21595</a:t>
            </a:r>
          </a:p>
          <a:p>
            <a:r>
              <a:rPr lang="en-US" sz="1400" b="1" dirty="0" smtClean="0"/>
              <a:t>LOCO NO:     39037</a:t>
            </a:r>
          </a:p>
          <a:p>
            <a:r>
              <a:rPr lang="en-US" sz="1400" b="1" dirty="0" smtClean="0"/>
              <a:t>SPM               AUTOMETER</a:t>
            </a:r>
            <a:endParaRPr lang="en-US" sz="1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5800" y="1371600"/>
            <a:ext cx="7543799" cy="4191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9600" y="228600"/>
            <a:ext cx="8001000" cy="64690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19400"/>
            <a:ext cx="3140155" cy="707886"/>
          </a:xfrm>
          <a:prstGeom prst="rect">
            <a:avLst/>
          </a:prstGeom>
        </p:spPr>
        <p:txBody>
          <a:bodyPr wrap="none">
            <a:spAutoFit/>
          </a:bodyPr>
          <a:lstStyle/>
          <a:p>
            <a:r>
              <a:rPr lang="en-US" sz="4000" dirty="0" smtClean="0">
                <a:solidFill>
                  <a:srgbClr val="C00000"/>
                </a:solidFill>
              </a:rPr>
              <a:t>CASE </a:t>
            </a:r>
            <a:r>
              <a:rPr lang="en-US" sz="4000" dirty="0" smtClean="0">
                <a:solidFill>
                  <a:srgbClr val="C00000"/>
                </a:solidFill>
              </a:rPr>
              <a:t>STUDY-9</a:t>
            </a:r>
            <a:endParaRPr lang="en-US" sz="4000"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90600" y="1752600"/>
            <a:ext cx="6858000" cy="5105400"/>
          </a:xfrm>
          <a:prstGeom prst="rect">
            <a:avLst/>
          </a:prstGeom>
          <a:noFill/>
          <a:ln w="9525">
            <a:noFill/>
            <a:miter lim="800000"/>
            <a:headEnd/>
            <a:tailEnd/>
          </a:ln>
          <a:effectLst/>
        </p:spPr>
      </p:pic>
      <p:sp>
        <p:nvSpPr>
          <p:cNvPr id="4" name="TextBox 3"/>
          <p:cNvSpPr txBox="1"/>
          <p:nvPr/>
        </p:nvSpPr>
        <p:spPr>
          <a:xfrm>
            <a:off x="1143000" y="76200"/>
            <a:ext cx="6248400" cy="523220"/>
          </a:xfrm>
          <a:prstGeom prst="rect">
            <a:avLst/>
          </a:prstGeom>
          <a:noFill/>
        </p:spPr>
        <p:txBody>
          <a:bodyPr wrap="square" rtlCol="0">
            <a:spAutoFit/>
          </a:bodyPr>
          <a:lstStyle/>
          <a:p>
            <a:r>
              <a:rPr lang="en-US" sz="2800" b="1" dirty="0" smtClean="0">
                <a:solidFill>
                  <a:srgbClr val="C00000"/>
                </a:solidFill>
              </a:rPr>
              <a:t>SPEEDOMETER DATA ANALYSIS-9</a:t>
            </a:r>
            <a:endParaRPr lang="en-US" sz="2800" b="1" dirty="0">
              <a:solidFill>
                <a:srgbClr val="C00000"/>
              </a:solidFill>
            </a:endParaRPr>
          </a:p>
        </p:txBody>
      </p:sp>
      <p:sp>
        <p:nvSpPr>
          <p:cNvPr id="5" name="TextBox 4"/>
          <p:cNvSpPr txBox="1"/>
          <p:nvPr/>
        </p:nvSpPr>
        <p:spPr>
          <a:xfrm>
            <a:off x="1066800" y="762000"/>
            <a:ext cx="6629400" cy="1015663"/>
          </a:xfrm>
          <a:prstGeom prst="rect">
            <a:avLst/>
          </a:prstGeom>
          <a:noFill/>
        </p:spPr>
        <p:txBody>
          <a:bodyPr wrap="square" rtlCol="0">
            <a:spAutoFit/>
          </a:bodyPr>
          <a:lstStyle/>
          <a:p>
            <a:r>
              <a:rPr lang="en-US" sz="1400" b="1" dirty="0" smtClean="0"/>
              <a:t>Journey Date;-15.12.24                                        Report ID -151224/16833</a:t>
            </a:r>
          </a:p>
          <a:p>
            <a:r>
              <a:rPr lang="en-US" sz="1400" b="1" dirty="0" smtClean="0"/>
              <a:t>Train No.14661(CHG)                                            Loco No.37559</a:t>
            </a:r>
          </a:p>
          <a:p>
            <a:r>
              <a:rPr lang="en-US" sz="1400" b="1" dirty="0" smtClean="0"/>
              <a:t>Section;- LDH----JAT                                               </a:t>
            </a:r>
            <a:r>
              <a:rPr lang="en-US" sz="1400" b="1" dirty="0" err="1" smtClean="0"/>
              <a:t>Spm</a:t>
            </a:r>
            <a:r>
              <a:rPr lang="en-US" sz="1400" b="1" dirty="0" smtClean="0"/>
              <a:t>- LAXVEN</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0"/>
            <a:ext cx="7564438" cy="6858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819400"/>
            <a:ext cx="3399841" cy="707886"/>
          </a:xfrm>
          <a:prstGeom prst="rect">
            <a:avLst/>
          </a:prstGeom>
        </p:spPr>
        <p:txBody>
          <a:bodyPr wrap="none">
            <a:spAutoFit/>
          </a:bodyPr>
          <a:lstStyle/>
          <a:p>
            <a:r>
              <a:rPr lang="en-US" sz="4000" dirty="0" smtClean="0">
                <a:solidFill>
                  <a:srgbClr val="92D050"/>
                </a:solidFill>
              </a:rPr>
              <a:t>CASE </a:t>
            </a:r>
            <a:r>
              <a:rPr lang="en-US" sz="4000" dirty="0" smtClean="0">
                <a:solidFill>
                  <a:srgbClr val="92D050"/>
                </a:solidFill>
              </a:rPr>
              <a:t>STUDY-10</a:t>
            </a:r>
            <a:endParaRPr lang="en-US" sz="4000" dirty="0">
              <a:solidFill>
                <a:srgbClr val="92D05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47825" y="1676400"/>
            <a:ext cx="5849938" cy="5181599"/>
          </a:xfrm>
          <a:prstGeom prst="rect">
            <a:avLst/>
          </a:prstGeom>
          <a:noFill/>
          <a:ln w="9525">
            <a:noFill/>
            <a:miter lim="800000"/>
            <a:headEnd/>
            <a:tailEnd/>
          </a:ln>
          <a:effectLst/>
        </p:spPr>
      </p:pic>
      <p:sp>
        <p:nvSpPr>
          <p:cNvPr id="3" name="TextBox 2"/>
          <p:cNvSpPr txBox="1"/>
          <p:nvPr/>
        </p:nvSpPr>
        <p:spPr>
          <a:xfrm>
            <a:off x="1752600" y="86380"/>
            <a:ext cx="5867400" cy="523220"/>
          </a:xfrm>
          <a:prstGeom prst="rect">
            <a:avLst/>
          </a:prstGeom>
          <a:noFill/>
        </p:spPr>
        <p:txBody>
          <a:bodyPr wrap="square" rtlCol="0">
            <a:spAutoFit/>
          </a:bodyPr>
          <a:lstStyle/>
          <a:p>
            <a:r>
              <a:rPr lang="en-US" sz="2800" b="1" dirty="0" smtClean="0">
                <a:solidFill>
                  <a:srgbClr val="C00000"/>
                </a:solidFill>
              </a:rPr>
              <a:t>SPEEDOMETER DATA ANALYSIS-10</a:t>
            </a:r>
            <a:endParaRPr lang="en-US" sz="2800" b="1" dirty="0">
              <a:solidFill>
                <a:srgbClr val="C00000"/>
              </a:solidFill>
            </a:endParaRPr>
          </a:p>
        </p:txBody>
      </p:sp>
      <p:sp>
        <p:nvSpPr>
          <p:cNvPr id="4" name="TextBox 3"/>
          <p:cNvSpPr txBox="1"/>
          <p:nvPr/>
        </p:nvSpPr>
        <p:spPr>
          <a:xfrm>
            <a:off x="1752600" y="685800"/>
            <a:ext cx="5410200" cy="646331"/>
          </a:xfrm>
          <a:prstGeom prst="rect">
            <a:avLst/>
          </a:prstGeom>
          <a:noFill/>
        </p:spPr>
        <p:txBody>
          <a:bodyPr wrap="square" rtlCol="0">
            <a:spAutoFit/>
          </a:bodyPr>
          <a:lstStyle/>
          <a:p>
            <a:r>
              <a:rPr lang="en-US" sz="1200" b="1" dirty="0" smtClean="0"/>
              <a:t>Journey Date-18.12.24                                      Report ID-201224/11278</a:t>
            </a:r>
          </a:p>
          <a:p>
            <a:r>
              <a:rPr lang="en-US" sz="1200" b="1" dirty="0" smtClean="0"/>
              <a:t>Train </a:t>
            </a:r>
            <a:r>
              <a:rPr lang="en-US" sz="1200" b="1" dirty="0" err="1" smtClean="0"/>
              <a:t>No.Goods</a:t>
            </a:r>
            <a:r>
              <a:rPr lang="en-US" sz="1200" b="1" dirty="0" smtClean="0"/>
              <a:t>.                                                  Loco No.14801</a:t>
            </a:r>
          </a:p>
          <a:p>
            <a:r>
              <a:rPr lang="en-US" sz="1200" b="1" dirty="0" smtClean="0"/>
              <a:t>Section-PTK---JUC                                               SPM-MEDHA</a:t>
            </a:r>
            <a:endParaRPr lang="en-US" sz="12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52563" y="0"/>
            <a:ext cx="6240462" cy="6781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4615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19138" y="1343025"/>
            <a:ext cx="7707312" cy="41719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464411" cy="2981740"/>
        </p:xfrm>
        <a:graphic>
          <a:graphicData uri="http://schemas.openxmlformats.org/drawingml/2006/table">
            <a:tbl>
              <a:tblPr firstRow="1" bandRow="1"/>
              <a:tblGrid>
                <a:gridCol w="2918129"/>
                <a:gridCol w="3546282"/>
              </a:tblGrid>
              <a:tr h="438049">
                <a:tc>
                  <a:txBody>
                    <a:bodyPr/>
                    <a:lstStyle/>
                    <a:p>
                      <a:endParaRPr lang="en-US" dirty="0"/>
                    </a:p>
                  </a:txBody>
                  <a:tcPr/>
                </a:tc>
                <a:tc>
                  <a:txBody>
                    <a:bodyPr/>
                    <a:lstStyle/>
                    <a:p>
                      <a:pPr algn="ctr"/>
                      <a:r>
                        <a:rPr lang="en-US" dirty="0" smtClean="0"/>
                        <a:t>FZR</a:t>
                      </a:r>
                      <a:endParaRPr lang="en-US" dirty="0"/>
                    </a:p>
                  </a:txBody>
                  <a:tcPr/>
                </a:tc>
              </a:tr>
              <a:tr h="419973">
                <a:tc>
                  <a:txBody>
                    <a:bodyPr/>
                    <a:lstStyle/>
                    <a:p>
                      <a:pPr algn="l"/>
                      <a:r>
                        <a:rPr lang="en-US" dirty="0" smtClean="0"/>
                        <a:t>1. Late Controlling</a:t>
                      </a:r>
                      <a:endParaRPr lang="en-US" dirty="0"/>
                    </a:p>
                  </a:txBody>
                  <a:tcPr/>
                </a:tc>
                <a:tc>
                  <a:txBody>
                    <a:bodyPr/>
                    <a:lstStyle/>
                    <a:p>
                      <a:pPr algn="ctr"/>
                      <a:r>
                        <a:rPr lang="en-US" dirty="0" smtClean="0"/>
                        <a:t>25</a:t>
                      </a:r>
                      <a:endParaRPr lang="en-US" dirty="0"/>
                    </a:p>
                  </a:txBody>
                  <a:tcPr/>
                </a:tc>
              </a:tr>
              <a:tr h="419973">
                <a:tc>
                  <a:txBody>
                    <a:bodyPr/>
                    <a:lstStyle/>
                    <a:p>
                      <a:r>
                        <a:rPr lang="en-US" dirty="0" smtClean="0"/>
                        <a:t>2. Poor</a:t>
                      </a:r>
                      <a:r>
                        <a:rPr lang="en-US" baseline="0" dirty="0" smtClean="0"/>
                        <a:t> Running</a:t>
                      </a:r>
                      <a:endParaRPr lang="en-US" dirty="0"/>
                    </a:p>
                  </a:txBody>
                  <a:tcPr/>
                </a:tc>
                <a:tc>
                  <a:txBody>
                    <a:bodyPr/>
                    <a:lstStyle/>
                    <a:p>
                      <a:pPr algn="ctr"/>
                      <a:r>
                        <a:rPr lang="en-US" dirty="0" smtClean="0"/>
                        <a:t>01</a:t>
                      </a:r>
                      <a:endParaRPr lang="en-US" dirty="0"/>
                    </a:p>
                  </a:txBody>
                  <a:tcPr/>
                </a:tc>
              </a:tr>
              <a:tr h="419973">
                <a:tc>
                  <a:txBody>
                    <a:bodyPr/>
                    <a:lstStyle/>
                    <a:p>
                      <a:r>
                        <a:rPr lang="en-US" dirty="0" smtClean="0"/>
                        <a:t>3. Improper</a:t>
                      </a:r>
                      <a:r>
                        <a:rPr lang="en-US" baseline="0" dirty="0" smtClean="0"/>
                        <a:t> BPT</a:t>
                      </a:r>
                      <a:endParaRPr lang="en-US" dirty="0"/>
                    </a:p>
                  </a:txBody>
                  <a:tcPr/>
                </a:tc>
                <a:tc>
                  <a:txBody>
                    <a:bodyPr/>
                    <a:lstStyle/>
                    <a:p>
                      <a:pPr algn="ctr"/>
                      <a:r>
                        <a:rPr lang="en-US" dirty="0" smtClean="0"/>
                        <a:t>NIL</a:t>
                      </a:r>
                      <a:endParaRPr lang="en-US" dirty="0"/>
                    </a:p>
                  </a:txBody>
                  <a:tcPr/>
                </a:tc>
              </a:tr>
              <a:tr h="419973">
                <a:tc>
                  <a:txBody>
                    <a:bodyPr/>
                    <a:lstStyle/>
                    <a:p>
                      <a:r>
                        <a:rPr lang="en-US" dirty="0" smtClean="0"/>
                        <a:t>4.Abrupt Braking</a:t>
                      </a:r>
                      <a:endParaRPr lang="en-US" dirty="0"/>
                    </a:p>
                  </a:txBody>
                  <a:tcPr/>
                </a:tc>
                <a:tc>
                  <a:txBody>
                    <a:bodyPr/>
                    <a:lstStyle/>
                    <a:p>
                      <a:pPr algn="ctr"/>
                      <a:r>
                        <a:rPr lang="en-US" dirty="0" smtClean="0"/>
                        <a:t>06</a:t>
                      </a:r>
                      <a:endParaRPr lang="en-US" dirty="0"/>
                    </a:p>
                  </a:txBody>
                  <a:tcPr/>
                </a:tc>
              </a:tr>
              <a:tr h="419973">
                <a:tc>
                  <a:txBody>
                    <a:bodyPr/>
                    <a:lstStyle/>
                    <a:p>
                      <a:r>
                        <a:rPr lang="en-US" dirty="0" smtClean="0"/>
                        <a:t>5. Over Speeding</a:t>
                      </a:r>
                      <a:endParaRPr lang="en-US" dirty="0"/>
                    </a:p>
                  </a:txBody>
                  <a:tcPr/>
                </a:tc>
                <a:tc>
                  <a:txBody>
                    <a:bodyPr/>
                    <a:lstStyle/>
                    <a:p>
                      <a:pPr algn="ctr"/>
                      <a:r>
                        <a:rPr lang="en-US" dirty="0" smtClean="0"/>
                        <a:t>NIL</a:t>
                      </a:r>
                      <a:endParaRPr lang="en-US" dirty="0"/>
                    </a:p>
                  </a:txBody>
                  <a:tcPr/>
                </a:tc>
              </a:tr>
              <a:tr h="443826">
                <a:tc>
                  <a:txBody>
                    <a:bodyPr/>
                    <a:lstStyle/>
                    <a:p>
                      <a:r>
                        <a:rPr lang="en-US" dirty="0" smtClean="0"/>
                        <a:t>6. SR Over Speeding</a:t>
                      </a:r>
                      <a:endParaRPr lang="en-US" dirty="0"/>
                    </a:p>
                  </a:txBody>
                  <a:tcPr/>
                </a:tc>
                <a:tc>
                  <a:txBody>
                    <a:bodyPr/>
                    <a:lstStyle/>
                    <a:p>
                      <a:pPr algn="ctr"/>
                      <a:r>
                        <a:rPr lang="en-US" dirty="0" smtClean="0"/>
                        <a:t>NIL</a:t>
                      </a:r>
                      <a:endParaRPr lang="en-US" dirty="0"/>
                    </a:p>
                  </a:txBody>
                  <a:tcPr/>
                </a:tc>
              </a:tr>
            </a:tbl>
          </a:graphicData>
        </a:graphic>
      </p:graphicFrame>
      <p:sp>
        <p:nvSpPr>
          <p:cNvPr id="5" name="Rectangle 4"/>
          <p:cNvSpPr/>
          <p:nvPr/>
        </p:nvSpPr>
        <p:spPr>
          <a:xfrm>
            <a:off x="4962989" y="5650468"/>
            <a:ext cx="3038011" cy="369332"/>
          </a:xfrm>
          <a:prstGeom prst="rect">
            <a:avLst/>
          </a:prstGeom>
        </p:spPr>
        <p:txBody>
          <a:bodyPr wrap="none">
            <a:spAutoFit/>
          </a:bodyPr>
          <a:lstStyle/>
          <a:p>
            <a:r>
              <a:rPr lang="hi-IN" dirty="0" smtClean="0"/>
              <a:t>विद्युत</a:t>
            </a:r>
            <a:r>
              <a:rPr lang="en-US" dirty="0" smtClean="0"/>
              <a:t> </a:t>
            </a:r>
            <a:r>
              <a:rPr lang="hi-IN" dirty="0" smtClean="0"/>
              <a:t>प्रशिक्षण केंद्र गाजियाबाद</a:t>
            </a:r>
            <a:endParaRPr lang="en-US" dirty="0"/>
          </a:p>
        </p:txBody>
      </p:sp>
      <p:sp>
        <p:nvSpPr>
          <p:cNvPr id="6" name="Rectangle 5"/>
          <p:cNvSpPr/>
          <p:nvPr/>
        </p:nvSpPr>
        <p:spPr>
          <a:xfrm>
            <a:off x="1524000" y="762000"/>
            <a:ext cx="7010400" cy="461665"/>
          </a:xfrm>
          <a:prstGeom prst="rect">
            <a:avLst/>
          </a:prstGeom>
        </p:spPr>
        <p:txBody>
          <a:bodyPr wrap="square">
            <a:spAutoFit/>
          </a:bodyPr>
          <a:lstStyle/>
          <a:p>
            <a:r>
              <a:rPr lang="en-US" sz="2400" dirty="0" smtClean="0">
                <a:solidFill>
                  <a:srgbClr val="FF0000"/>
                </a:solidFill>
              </a:rPr>
              <a:t>Summarization of SPM Data Analysis of FZR Division</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51317"/>
            <a:ext cx="8382000" cy="3893374"/>
          </a:xfrm>
          <a:prstGeom prst="rect">
            <a:avLst/>
          </a:prstGeom>
        </p:spPr>
        <p:txBody>
          <a:bodyPr wrap="square">
            <a:spAutoFit/>
          </a:bodyPr>
          <a:lstStyle/>
          <a:p>
            <a:r>
              <a:rPr lang="hi-IN" sz="1300" dirty="0" smtClean="0"/>
              <a:t> </a:t>
            </a:r>
            <a:r>
              <a:rPr lang="hi-IN" sz="1300" b="1" dirty="0" smtClean="0"/>
              <a:t/>
            </a:r>
            <a:br>
              <a:rPr lang="hi-IN" sz="1300" b="1" dirty="0" smtClean="0"/>
            </a:br>
            <a:r>
              <a:rPr lang="hi-IN" b="1" dirty="0" smtClean="0"/>
              <a:t>स्पीडोमीटर के Data Analysis के पश्चात् यह संज्ञान में आया है कि निम्न बिन्दुओ पर ध्यान देकर ड्राइविंग तकनीक मे सुधार  किया जा सकता है वह गाड़ियों का सुरक्षित संचालन किया जा सकता है स्पीडोमीटर डाटा के अनुसार निम्न लिखित बिन्दुओ पर ध्यान देना आवश्यक है |</a:t>
            </a:r>
            <a:r>
              <a:rPr lang="en-US" dirty="0" smtClean="0"/>
              <a:t/>
            </a:r>
            <a:br>
              <a:rPr lang="en-US" dirty="0" smtClean="0"/>
            </a:br>
            <a:r>
              <a:rPr lang="en-US" dirty="0" smtClean="0"/>
              <a:t/>
            </a:r>
            <a:br>
              <a:rPr lang="en-US" dirty="0" smtClean="0"/>
            </a:br>
            <a:r>
              <a:rPr lang="en-US" b="1" dirty="0" smtClean="0">
                <a:solidFill>
                  <a:srgbClr val="FF0000"/>
                </a:solidFill>
              </a:rPr>
              <a:t>1.</a:t>
            </a:r>
            <a:r>
              <a:rPr lang="hi-IN" b="1" dirty="0" smtClean="0">
                <a:solidFill>
                  <a:srgbClr val="FF0000"/>
                </a:solidFill>
              </a:rPr>
              <a:t> LATE BRAKING </a:t>
            </a:r>
            <a:r>
              <a:rPr lang="en-US" b="1" dirty="0" smtClean="0">
                <a:solidFill>
                  <a:srgbClr val="FF0000"/>
                </a:solidFill>
              </a:rPr>
              <a:t>:</a:t>
            </a:r>
            <a:r>
              <a:rPr lang="hi-IN" dirty="0" smtClean="0">
                <a:solidFill>
                  <a:srgbClr val="FF0000"/>
                </a:solidFill>
              </a:rPr>
              <a:t>-</a:t>
            </a:r>
            <a:r>
              <a:rPr lang="en-US" dirty="0" smtClean="0"/>
              <a:t/>
            </a:r>
            <a:br>
              <a:rPr lang="en-US" dirty="0" smtClean="0"/>
            </a:br>
            <a:r>
              <a:rPr lang="hi-IN" dirty="0" smtClean="0"/>
              <a:t/>
            </a:r>
            <a:br>
              <a:rPr lang="hi-IN" dirty="0" smtClean="0"/>
            </a:br>
            <a:r>
              <a:rPr lang="hi-IN" dirty="0" smtClean="0">
                <a:solidFill>
                  <a:schemeClr val="accent2"/>
                </a:solidFill>
              </a:rPr>
              <a:t>A) लोको पायलट को गाड़ी सञ्चालन के दौरान सिग्नल का संकेत एक पीला मिलने पर कोचिंग गाड़ी एवं खाली मालगाड़ी में गाड़ीकी गति अधिकतम 50 KMPH तथा भरी मालगाड़ी की गति 30 KMPH</a:t>
            </a:r>
            <a:r>
              <a:rPr lang="en-US" dirty="0" smtClean="0">
                <a:solidFill>
                  <a:schemeClr val="accent2"/>
                </a:solidFill>
              </a:rPr>
              <a:t> </a:t>
            </a:r>
            <a:r>
              <a:rPr lang="hi-IN" dirty="0" smtClean="0">
                <a:solidFill>
                  <a:schemeClr val="accent2"/>
                </a:solidFill>
              </a:rPr>
              <a:t>से अधिक नहीं होनी चाहिए।</a:t>
            </a:r>
            <a:br>
              <a:rPr lang="hi-IN" dirty="0" smtClean="0">
                <a:solidFill>
                  <a:schemeClr val="accent2"/>
                </a:solidFill>
              </a:rPr>
            </a:br>
            <a:r>
              <a:rPr lang="hi-IN" dirty="0" smtClean="0">
                <a:solidFill>
                  <a:schemeClr val="accent2"/>
                </a:solidFill>
              </a:rPr>
              <a:t/>
            </a:r>
            <a:br>
              <a:rPr lang="hi-IN" dirty="0" smtClean="0">
                <a:solidFill>
                  <a:schemeClr val="accent2"/>
                </a:solidFill>
              </a:rPr>
            </a:br>
            <a:r>
              <a:rPr lang="en-US" dirty="0" smtClean="0">
                <a:solidFill>
                  <a:schemeClr val="accent2"/>
                </a:solidFill>
              </a:rPr>
              <a:t>B) </a:t>
            </a:r>
            <a:r>
              <a:rPr lang="hi-IN" dirty="0" smtClean="0">
                <a:solidFill>
                  <a:schemeClr val="accent2"/>
                </a:solidFill>
              </a:rPr>
              <a:t>लोको पायलट द्वारा गाड़ी की  गति  रुकने के स्थान  से 10 </a:t>
            </a:r>
            <a:r>
              <a:rPr lang="en-US" dirty="0" smtClean="0">
                <a:solidFill>
                  <a:schemeClr val="accent2"/>
                </a:solidFill>
              </a:rPr>
              <a:t>METER </a:t>
            </a:r>
            <a:r>
              <a:rPr lang="hi-IN" dirty="0" smtClean="0">
                <a:solidFill>
                  <a:schemeClr val="accent2"/>
                </a:solidFill>
              </a:rPr>
              <a:t>पहले 10 KMPH से अधिक नहीं होनी चाहिए।</a:t>
            </a:r>
            <a:endParaRPr lang="en-US" dirty="0"/>
          </a:p>
        </p:txBody>
      </p:sp>
      <p:sp>
        <p:nvSpPr>
          <p:cNvPr id="3" name="TextBox 2"/>
          <p:cNvSpPr txBox="1"/>
          <p:nvPr/>
        </p:nvSpPr>
        <p:spPr>
          <a:xfrm>
            <a:off x="838200" y="152400"/>
            <a:ext cx="2590800" cy="461665"/>
          </a:xfrm>
          <a:prstGeom prst="rect">
            <a:avLst/>
          </a:prstGeom>
          <a:noFill/>
        </p:spPr>
        <p:txBody>
          <a:bodyPr wrap="square" rtlCol="0">
            <a:spAutoFit/>
          </a:bodyPr>
          <a:lstStyle/>
          <a:p>
            <a:r>
              <a:rPr lang="hi-IN" sz="2400" dirty="0" smtClean="0">
                <a:solidFill>
                  <a:srgbClr val="C00000"/>
                </a:solidFill>
              </a:rPr>
              <a:t>निष्कर्ष</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381000"/>
          <a:ext cx="9144000" cy="2105107"/>
        </p:xfrm>
        <a:graphic>
          <a:graphicData uri="http://schemas.openxmlformats.org/drawingml/2006/table">
            <a:tbl>
              <a:tblPr firstRow="1" bandRow="1"/>
              <a:tblGrid>
                <a:gridCol w="1524000"/>
                <a:gridCol w="1524000"/>
                <a:gridCol w="1524000"/>
                <a:gridCol w="1524000"/>
                <a:gridCol w="1524000"/>
                <a:gridCol w="1524000"/>
              </a:tblGrid>
              <a:tr h="367690">
                <a:tc gridSpan="3">
                  <a:txBody>
                    <a:bodyPr/>
                    <a:lstStyle/>
                    <a:p>
                      <a:pPr algn="ctr"/>
                      <a:r>
                        <a:rPr lang="en-US" dirty="0" smtClean="0"/>
                        <a:t>BPT</a:t>
                      </a:r>
                      <a:endParaRPr lang="en-US" b="1"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BFT</a:t>
                      </a:r>
                      <a:endParaRPr lang="en-US" b="1" dirty="0"/>
                    </a:p>
                  </a:txBody>
                  <a:tcPr/>
                </a:tc>
                <a:tc hMerge="1">
                  <a:txBody>
                    <a:bodyPr/>
                    <a:lstStyle/>
                    <a:p>
                      <a:endParaRPr lang="en-US" dirty="0"/>
                    </a:p>
                  </a:txBody>
                  <a:tcPr/>
                </a:tc>
                <a:tc hMerge="1">
                  <a:txBody>
                    <a:bodyPr/>
                    <a:lstStyle/>
                    <a:p>
                      <a:endParaRPr lang="en-US" dirty="0"/>
                    </a:p>
                  </a:txBody>
                  <a:tcPr/>
                </a:tc>
              </a:tr>
              <a:tr h="365772">
                <a:tc>
                  <a:txBody>
                    <a:bodyPr/>
                    <a:lstStyle/>
                    <a:p>
                      <a:r>
                        <a:rPr lang="hi-IN" dirty="0" smtClean="0">
                          <a:solidFill>
                            <a:schemeClr val="tx2">
                              <a:lumMod val="60000"/>
                              <a:lumOff val="40000"/>
                            </a:schemeClr>
                          </a:solidFill>
                        </a:rPr>
                        <a:t>विवरण</a:t>
                      </a:r>
                      <a:endParaRPr lang="en-US" dirty="0">
                        <a:solidFill>
                          <a:schemeClr val="tx2">
                            <a:lumMod val="60000"/>
                            <a:lumOff val="4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Coaching </a:t>
                      </a:r>
                      <a:r>
                        <a:rPr lang="hi-IN" dirty="0" smtClean="0"/>
                        <a:t>गाड़ी</a:t>
                      </a:r>
                      <a:r>
                        <a:rPr lang="en-US" dirty="0" smtClean="0"/>
                        <a:t> </a:t>
                      </a:r>
                    </a:p>
                  </a:txBody>
                  <a:tcPr/>
                </a:tc>
                <a:tc>
                  <a:txBody>
                    <a:bodyPr/>
                    <a:lstStyle/>
                    <a:p>
                      <a:r>
                        <a:rPr lang="hi-IN" dirty="0" smtClean="0"/>
                        <a:t>मालगाड़ी</a:t>
                      </a:r>
                      <a:endParaRPr lang="en-US" dirty="0"/>
                    </a:p>
                  </a:txBody>
                  <a:tcPr/>
                </a:tc>
                <a:tc>
                  <a:txBody>
                    <a:bodyPr/>
                    <a:lstStyle/>
                    <a:p>
                      <a:r>
                        <a:rPr lang="hi-IN" dirty="0" smtClean="0">
                          <a:solidFill>
                            <a:schemeClr val="tx2">
                              <a:lumMod val="60000"/>
                              <a:lumOff val="40000"/>
                            </a:schemeClr>
                          </a:solidFill>
                        </a:rPr>
                        <a:t>विवरण</a:t>
                      </a:r>
                      <a:endParaRPr lang="en-US" dirty="0">
                        <a:solidFill>
                          <a:schemeClr val="tx2">
                            <a:lumMod val="60000"/>
                            <a:lumOff val="4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Coaching </a:t>
                      </a:r>
                      <a:r>
                        <a:rPr lang="hi-IN" dirty="0" smtClean="0"/>
                        <a:t>गाड़ी</a:t>
                      </a:r>
                      <a:r>
                        <a:rPr lang="en-US" dirty="0" smtClean="0"/>
                        <a:t> </a:t>
                      </a:r>
                    </a:p>
                  </a:txBody>
                  <a:tcPr/>
                </a:tc>
                <a:tc>
                  <a:txBody>
                    <a:bodyPr/>
                    <a:lstStyle/>
                    <a:p>
                      <a:r>
                        <a:rPr lang="hi-IN" dirty="0" smtClean="0"/>
                        <a:t>मालगाड़ी</a:t>
                      </a:r>
                      <a:endParaRPr lang="en-US" dirty="0"/>
                    </a:p>
                  </a:txBody>
                  <a:tcPr/>
                </a:tc>
              </a:tr>
              <a:tr h="365772">
                <a:tc>
                  <a:txBody>
                    <a:bodyPr/>
                    <a:lstStyle/>
                    <a:p>
                      <a:r>
                        <a:rPr lang="hi-IN" dirty="0" smtClean="0">
                          <a:solidFill>
                            <a:schemeClr val="tx2">
                              <a:lumMod val="60000"/>
                              <a:lumOff val="40000"/>
                            </a:schemeClr>
                          </a:solidFill>
                        </a:rPr>
                        <a:t>गति</a:t>
                      </a:r>
                      <a:endParaRPr lang="en-US" dirty="0">
                        <a:solidFill>
                          <a:schemeClr val="tx2">
                            <a:lumMod val="60000"/>
                            <a:lumOff val="40000"/>
                          </a:schemeClr>
                        </a:solidFill>
                      </a:endParaRPr>
                    </a:p>
                  </a:txBody>
                  <a:tcPr/>
                </a:tc>
                <a:tc>
                  <a:txBody>
                    <a:bodyPr/>
                    <a:lstStyle/>
                    <a:p>
                      <a:r>
                        <a:rPr lang="hi-IN" dirty="0" smtClean="0"/>
                        <a:t>60-70 </a:t>
                      </a:r>
                      <a:r>
                        <a:rPr lang="en-US" dirty="0" err="1" smtClean="0"/>
                        <a:t>Kmph</a:t>
                      </a:r>
                      <a:r>
                        <a:rPr lang="en-US" dirty="0" smtClean="0"/>
                        <a:t> </a:t>
                      </a:r>
                      <a:endParaRPr lang="en-US" dirty="0"/>
                    </a:p>
                  </a:txBody>
                  <a:tcPr/>
                </a:tc>
                <a:tc>
                  <a:txBody>
                    <a:bodyPr/>
                    <a:lstStyle/>
                    <a:p>
                      <a:r>
                        <a:rPr lang="hi-IN" dirty="0" smtClean="0"/>
                        <a:t>3</a:t>
                      </a:r>
                      <a:r>
                        <a:rPr lang="en-US" dirty="0" smtClean="0"/>
                        <a:t>0-50 </a:t>
                      </a:r>
                      <a:r>
                        <a:rPr lang="en-US" dirty="0" err="1" smtClean="0"/>
                        <a:t>Kmph</a:t>
                      </a:r>
                      <a:endParaRPr lang="en-US" dirty="0"/>
                    </a:p>
                  </a:txBody>
                  <a:tcPr/>
                </a:tc>
                <a:tc>
                  <a:txBody>
                    <a:bodyPr/>
                    <a:lstStyle/>
                    <a:p>
                      <a:r>
                        <a:rPr lang="hi-IN" dirty="0" smtClean="0">
                          <a:solidFill>
                            <a:schemeClr val="tx2">
                              <a:lumMod val="60000"/>
                              <a:lumOff val="40000"/>
                            </a:schemeClr>
                          </a:solidFill>
                        </a:rPr>
                        <a:t>गति</a:t>
                      </a:r>
                      <a:r>
                        <a:rPr lang="en-US" dirty="0" smtClean="0">
                          <a:solidFill>
                            <a:schemeClr val="tx2">
                              <a:lumMod val="60000"/>
                              <a:lumOff val="40000"/>
                            </a:schemeClr>
                          </a:solidFill>
                        </a:rPr>
                        <a:t> </a:t>
                      </a:r>
                      <a:endParaRPr lang="en-US" dirty="0">
                        <a:solidFill>
                          <a:schemeClr val="tx2">
                            <a:lumMod val="60000"/>
                            <a:lumOff val="40000"/>
                          </a:schemeClr>
                        </a:solidFill>
                      </a:endParaRPr>
                    </a:p>
                  </a:txBody>
                  <a:tcPr/>
                </a:tc>
                <a:tc>
                  <a:txBody>
                    <a:bodyPr/>
                    <a:lstStyle/>
                    <a:p>
                      <a:r>
                        <a:rPr lang="hi-IN" dirty="0" smtClean="0"/>
                        <a:t>15 </a:t>
                      </a:r>
                      <a:r>
                        <a:rPr lang="en-US" dirty="0" err="1" smtClean="0"/>
                        <a:t>Kmph</a:t>
                      </a:r>
                      <a:r>
                        <a:rPr lang="hi-IN" dirty="0" smtClean="0"/>
                        <a:t> </a:t>
                      </a:r>
                      <a:endParaRPr lang="en-US" dirty="0"/>
                    </a:p>
                  </a:txBody>
                  <a:tcPr/>
                </a:tc>
                <a:tc>
                  <a:txBody>
                    <a:bodyPr/>
                    <a:lstStyle/>
                    <a:p>
                      <a:r>
                        <a:rPr lang="hi-IN" dirty="0" smtClean="0"/>
                        <a:t>15 </a:t>
                      </a:r>
                      <a:r>
                        <a:rPr lang="en-US" dirty="0" err="1" smtClean="0"/>
                        <a:t>Kmph</a:t>
                      </a:r>
                      <a:r>
                        <a:rPr lang="en-US" dirty="0" smtClean="0"/>
                        <a:t> </a:t>
                      </a:r>
                      <a:endParaRPr lang="en-US" dirty="0"/>
                    </a:p>
                  </a:txBody>
                  <a:tcPr/>
                </a:tc>
              </a:tr>
              <a:tr h="365772">
                <a:tc>
                  <a:txBody>
                    <a:bodyPr/>
                    <a:lstStyle/>
                    <a:p>
                      <a:r>
                        <a:rPr lang="hi-IN" dirty="0" smtClean="0">
                          <a:solidFill>
                            <a:schemeClr val="tx2">
                              <a:lumMod val="60000"/>
                              <a:lumOff val="40000"/>
                            </a:schemeClr>
                          </a:solidFill>
                        </a:rPr>
                        <a:t>प्रेशर ड्राप</a:t>
                      </a:r>
                      <a:r>
                        <a:rPr lang="en-US" dirty="0" smtClean="0">
                          <a:solidFill>
                            <a:schemeClr val="tx2">
                              <a:lumMod val="60000"/>
                              <a:lumOff val="40000"/>
                            </a:schemeClr>
                          </a:solidFill>
                        </a:rPr>
                        <a:t> </a:t>
                      </a:r>
                      <a:endParaRPr lang="en-US" dirty="0">
                        <a:solidFill>
                          <a:schemeClr val="tx2">
                            <a:lumMod val="60000"/>
                            <a:lumOff val="40000"/>
                          </a:schemeClr>
                        </a:solidFill>
                      </a:endParaRPr>
                    </a:p>
                  </a:txBody>
                  <a:tcPr/>
                </a:tc>
                <a:tc>
                  <a:txBody>
                    <a:bodyPr/>
                    <a:lstStyle/>
                    <a:p>
                      <a:r>
                        <a:rPr lang="hi-IN" dirty="0" smtClean="0"/>
                        <a:t>1 </a:t>
                      </a:r>
                      <a:r>
                        <a:rPr lang="en-US" dirty="0" smtClean="0"/>
                        <a:t>Kg/cm2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t>1 </a:t>
                      </a:r>
                      <a:r>
                        <a:rPr lang="en-US" dirty="0" smtClean="0"/>
                        <a:t>Kg/cm2 </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solidFill>
                            <a:schemeClr val="tx2">
                              <a:lumMod val="60000"/>
                              <a:lumOff val="40000"/>
                            </a:schemeClr>
                          </a:solidFill>
                        </a:rPr>
                        <a:t>प्रेशर ड्राप</a:t>
                      </a:r>
                      <a:r>
                        <a:rPr lang="en-US" dirty="0" smtClean="0">
                          <a:solidFill>
                            <a:schemeClr val="tx2">
                              <a:lumMod val="60000"/>
                              <a:lumOff val="40000"/>
                            </a:schemeClr>
                          </a:solidFill>
                        </a:rPr>
                        <a:t> </a:t>
                      </a:r>
                    </a:p>
                  </a:txBody>
                  <a:tcPr/>
                </a:tc>
                <a:tc>
                  <a:txBody>
                    <a:bodyPr/>
                    <a:lstStyle/>
                    <a:p>
                      <a:r>
                        <a:rPr lang="en-US" dirty="0" smtClean="0"/>
                        <a:t>0.5 Kg/cm2</a:t>
                      </a:r>
                      <a:r>
                        <a:rPr lang="hi-IN"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0.5 Kg/cm2</a:t>
                      </a:r>
                      <a:r>
                        <a:rPr lang="hi-IN" dirty="0" smtClean="0"/>
                        <a:t> </a:t>
                      </a:r>
                      <a:endParaRPr lang="en-US" dirty="0" smtClean="0"/>
                    </a:p>
                  </a:txBody>
                  <a:tcPr/>
                </a:tc>
              </a:tr>
              <a:tr h="640101">
                <a:tc>
                  <a:txBody>
                    <a:bodyPr/>
                    <a:lstStyle/>
                    <a:p>
                      <a:r>
                        <a:rPr lang="en-US" dirty="0" smtClean="0">
                          <a:solidFill>
                            <a:schemeClr val="tx2">
                              <a:lumMod val="60000"/>
                              <a:lumOff val="40000"/>
                            </a:schemeClr>
                          </a:solidFill>
                        </a:rPr>
                        <a:t> </a:t>
                      </a:r>
                      <a:r>
                        <a:rPr lang="hi-IN" dirty="0" smtClean="0">
                          <a:solidFill>
                            <a:schemeClr val="tx2">
                              <a:lumMod val="60000"/>
                              <a:lumOff val="40000"/>
                            </a:schemeClr>
                          </a:solidFill>
                        </a:rPr>
                        <a:t>प्रेशर ड्राप</a:t>
                      </a:r>
                      <a:r>
                        <a:rPr lang="en-US" dirty="0" smtClean="0">
                          <a:solidFill>
                            <a:schemeClr val="tx2">
                              <a:lumMod val="60000"/>
                              <a:lumOff val="40000"/>
                            </a:schemeClr>
                          </a:solidFill>
                        </a:rPr>
                        <a:t> </a:t>
                      </a:r>
                      <a:r>
                        <a:rPr lang="hi-IN" dirty="0" smtClean="0">
                          <a:solidFill>
                            <a:schemeClr val="tx2">
                              <a:lumMod val="60000"/>
                              <a:lumOff val="40000"/>
                            </a:schemeClr>
                          </a:solidFill>
                        </a:rPr>
                        <a:t>होने के पश्चात गति</a:t>
                      </a:r>
                      <a:r>
                        <a:rPr lang="en-US" dirty="0" smtClean="0">
                          <a:solidFill>
                            <a:schemeClr val="tx2">
                              <a:lumMod val="60000"/>
                              <a:lumOff val="40000"/>
                            </a:schemeClr>
                          </a:solidFill>
                        </a:rPr>
                        <a:t> </a:t>
                      </a:r>
                      <a:endParaRPr lang="en-US" dirty="0">
                        <a:solidFill>
                          <a:schemeClr val="tx2">
                            <a:lumMod val="60000"/>
                            <a:lumOff val="40000"/>
                          </a:schemeClr>
                        </a:solidFill>
                      </a:endParaRPr>
                    </a:p>
                  </a:txBody>
                  <a:tcPr/>
                </a:tc>
                <a:tc>
                  <a:txBody>
                    <a:bodyPr/>
                    <a:lstStyle/>
                    <a:p>
                      <a:r>
                        <a:rPr lang="hi-IN" dirty="0" smtClean="0"/>
                        <a:t>30-</a:t>
                      </a:r>
                      <a:r>
                        <a:rPr lang="en-US" dirty="0" smtClean="0"/>
                        <a:t>35</a:t>
                      </a:r>
                      <a:r>
                        <a:rPr lang="hi-IN" dirty="0" smtClean="0"/>
                        <a:t> </a:t>
                      </a:r>
                      <a:r>
                        <a:rPr lang="en-US" dirty="0" err="1" smtClean="0"/>
                        <a:t>Kmph</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t>15</a:t>
                      </a:r>
                      <a:r>
                        <a:rPr lang="en-US" dirty="0" smtClean="0"/>
                        <a:t>-25 </a:t>
                      </a:r>
                      <a:r>
                        <a:rPr lang="en-US" dirty="0" err="1" smtClean="0"/>
                        <a:t>Kmph</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dirty="0" smtClean="0">
                          <a:solidFill>
                            <a:schemeClr val="tx2">
                              <a:lumMod val="60000"/>
                              <a:lumOff val="40000"/>
                            </a:schemeClr>
                          </a:solidFill>
                        </a:rPr>
                        <a:t>प्रेशर ड्राप</a:t>
                      </a:r>
                      <a:r>
                        <a:rPr lang="en-US" dirty="0" smtClean="0">
                          <a:solidFill>
                            <a:schemeClr val="tx2">
                              <a:lumMod val="60000"/>
                              <a:lumOff val="40000"/>
                            </a:schemeClr>
                          </a:solidFill>
                        </a:rPr>
                        <a:t> </a:t>
                      </a:r>
                      <a:r>
                        <a:rPr lang="hi-IN" dirty="0" smtClean="0">
                          <a:solidFill>
                            <a:schemeClr val="tx2">
                              <a:lumMod val="60000"/>
                              <a:lumOff val="40000"/>
                            </a:schemeClr>
                          </a:solidFill>
                        </a:rPr>
                        <a:t>होने के पश्चात गति</a:t>
                      </a:r>
                      <a:r>
                        <a:rPr lang="en-US" dirty="0" smtClean="0">
                          <a:solidFill>
                            <a:schemeClr val="tx2">
                              <a:lumMod val="60000"/>
                              <a:lumOff val="40000"/>
                            </a:schemeClr>
                          </a:solidFill>
                        </a:rPr>
                        <a:t> </a:t>
                      </a:r>
                    </a:p>
                  </a:txBody>
                  <a:tcPr/>
                </a:tc>
                <a:tc>
                  <a:txBody>
                    <a:bodyPr/>
                    <a:lstStyle/>
                    <a:p>
                      <a:r>
                        <a:rPr lang="en-US" dirty="0" smtClean="0"/>
                        <a:t>5</a:t>
                      </a:r>
                      <a:r>
                        <a:rPr lang="hi-IN" dirty="0" smtClean="0"/>
                        <a:t>-10 </a:t>
                      </a:r>
                      <a:r>
                        <a:rPr lang="en-US" dirty="0" err="1" smtClean="0"/>
                        <a:t>Kmph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5</a:t>
                      </a:r>
                      <a:r>
                        <a:rPr lang="hi-IN" dirty="0" smtClean="0"/>
                        <a:t>-10 </a:t>
                      </a:r>
                      <a:r>
                        <a:rPr lang="en-US" dirty="0" err="1" smtClean="0"/>
                        <a:t>Kmph</a:t>
                      </a:r>
                      <a:endParaRPr lang="en-US" dirty="0" smtClean="0"/>
                    </a:p>
                  </a:txBody>
                  <a:tcPr/>
                </a:tc>
              </a:tr>
            </a:tbl>
          </a:graphicData>
        </a:graphic>
      </p:graphicFrame>
      <p:sp>
        <p:nvSpPr>
          <p:cNvPr id="6" name="Rectangle 5"/>
          <p:cNvSpPr/>
          <p:nvPr/>
        </p:nvSpPr>
        <p:spPr>
          <a:xfrm>
            <a:off x="0" y="2362200"/>
            <a:ext cx="9144000" cy="3970318"/>
          </a:xfrm>
          <a:prstGeom prst="rect">
            <a:avLst/>
          </a:prstGeom>
        </p:spPr>
        <p:txBody>
          <a:bodyPr wrap="square">
            <a:spAutoFit/>
          </a:bodyPr>
          <a:lstStyle/>
          <a:p>
            <a:pPr algn="just"/>
            <a:endParaRPr lang="hi-IN" b="1" dirty="0" smtClean="0"/>
          </a:p>
          <a:p>
            <a:pPr algn="just"/>
            <a:r>
              <a:rPr lang="en-US" b="1" dirty="0" smtClean="0"/>
              <a:t>3</a:t>
            </a:r>
            <a:r>
              <a:rPr lang="en-US" b="1" dirty="0" smtClean="0">
                <a:solidFill>
                  <a:srgbClr val="002060"/>
                </a:solidFill>
              </a:rPr>
              <a:t>)</a:t>
            </a:r>
            <a:r>
              <a:rPr lang="en-US" b="1" dirty="0" smtClean="0">
                <a:solidFill>
                  <a:srgbClr val="C00000"/>
                </a:solidFill>
              </a:rPr>
              <a:t> POOR RUNNING: </a:t>
            </a:r>
            <a:r>
              <a:rPr lang="hi-IN" dirty="0" smtClean="0">
                <a:solidFill>
                  <a:srgbClr val="C00000"/>
                </a:solidFill>
              </a:rPr>
              <a:t>लोको पायलट द्वारा गाडी का संचालन सेक्शनल स्पीड के अनुसार किया जाएगा, सभी प्रकार के गति प्रतिबन्धों का पालन करते हुए।</a:t>
            </a:r>
            <a:endParaRPr lang="en-US" dirty="0" smtClean="0">
              <a:solidFill>
                <a:srgbClr val="C00000"/>
              </a:solidFill>
            </a:endParaRPr>
          </a:p>
          <a:p>
            <a:pPr algn="just"/>
            <a:endParaRPr lang="en-US" dirty="0" smtClean="0"/>
          </a:p>
          <a:p>
            <a:pPr algn="just"/>
            <a:r>
              <a:rPr lang="hi-IN" b="1" dirty="0" smtClean="0"/>
              <a:t>4) </a:t>
            </a:r>
            <a:r>
              <a:rPr lang="hi-IN" b="1" dirty="0" smtClean="0">
                <a:solidFill>
                  <a:schemeClr val="accent3">
                    <a:lumMod val="75000"/>
                  </a:schemeClr>
                </a:solidFill>
              </a:rPr>
              <a:t>ओवर स्पीर्डिंग: </a:t>
            </a:r>
            <a:r>
              <a:rPr lang="hi-IN" dirty="0" smtClean="0">
                <a:solidFill>
                  <a:schemeClr val="accent3">
                    <a:lumMod val="75000"/>
                  </a:schemeClr>
                </a:solidFill>
              </a:rPr>
              <a:t>किसी भी परिस्तिथि में ओवरस्पीडिंग नहीं किया जाएगा। अगर किसी कारणवश स्पीड अधिकतम स्पीड से 03 K</a:t>
            </a:r>
            <a:r>
              <a:rPr lang="en-US" dirty="0" smtClean="0">
                <a:solidFill>
                  <a:schemeClr val="accent3">
                    <a:lumMod val="75000"/>
                  </a:schemeClr>
                </a:solidFill>
              </a:rPr>
              <a:t>mph </a:t>
            </a:r>
            <a:r>
              <a:rPr lang="hi-IN" dirty="0" smtClean="0">
                <a:solidFill>
                  <a:schemeClr val="accent3">
                    <a:lumMod val="75000"/>
                  </a:schemeClr>
                </a:solidFill>
              </a:rPr>
              <a:t>और 03 सेकंड से अधिक है तो इसे </a:t>
            </a:r>
            <a:r>
              <a:rPr lang="en-US" dirty="0" smtClean="0">
                <a:solidFill>
                  <a:schemeClr val="accent3">
                    <a:lumMod val="75000"/>
                  </a:schemeClr>
                </a:solidFill>
              </a:rPr>
              <a:t>OVER</a:t>
            </a:r>
            <a:r>
              <a:rPr lang="hi-IN" dirty="0" smtClean="0">
                <a:solidFill>
                  <a:schemeClr val="accent3">
                    <a:lumMod val="75000"/>
                  </a:schemeClr>
                </a:solidFill>
              </a:rPr>
              <a:t> </a:t>
            </a:r>
            <a:r>
              <a:rPr lang="en-US" dirty="0" smtClean="0">
                <a:solidFill>
                  <a:schemeClr val="accent3">
                    <a:lumMod val="75000"/>
                  </a:schemeClr>
                </a:solidFill>
              </a:rPr>
              <a:t>SPEED </a:t>
            </a:r>
            <a:r>
              <a:rPr lang="hi-IN" dirty="0" smtClean="0">
                <a:solidFill>
                  <a:schemeClr val="accent3">
                    <a:lumMod val="75000"/>
                  </a:schemeClr>
                </a:solidFill>
              </a:rPr>
              <a:t>माना जाएगा।</a:t>
            </a:r>
            <a:endParaRPr lang="en-US" dirty="0" smtClean="0">
              <a:solidFill>
                <a:schemeClr val="accent3">
                  <a:lumMod val="75000"/>
                </a:schemeClr>
              </a:solidFill>
            </a:endParaRPr>
          </a:p>
          <a:p>
            <a:pPr algn="just"/>
            <a:endParaRPr lang="en-US" dirty="0" smtClean="0"/>
          </a:p>
          <a:p>
            <a:pPr algn="just"/>
            <a:r>
              <a:rPr lang="hi-IN" b="1" dirty="0" smtClean="0"/>
              <a:t>5) </a:t>
            </a:r>
            <a:r>
              <a:rPr lang="en-US" b="1" dirty="0" smtClean="0">
                <a:solidFill>
                  <a:srgbClr val="92D050"/>
                </a:solidFill>
              </a:rPr>
              <a:t>PSR </a:t>
            </a:r>
            <a:r>
              <a:rPr lang="hi-IN" b="1" dirty="0" smtClean="0">
                <a:solidFill>
                  <a:srgbClr val="92D050"/>
                </a:solidFill>
              </a:rPr>
              <a:t>व </a:t>
            </a:r>
            <a:r>
              <a:rPr lang="en-US" b="1" dirty="0" smtClean="0">
                <a:solidFill>
                  <a:srgbClr val="92D050"/>
                </a:solidFill>
              </a:rPr>
              <a:t>TSR:</a:t>
            </a:r>
            <a:r>
              <a:rPr lang="hi-IN" b="1" dirty="0" smtClean="0">
                <a:solidFill>
                  <a:srgbClr val="92D050"/>
                </a:solidFill>
              </a:rPr>
              <a:t> </a:t>
            </a:r>
            <a:r>
              <a:rPr lang="hi-IN" dirty="0" smtClean="0">
                <a:solidFill>
                  <a:srgbClr val="92D050"/>
                </a:solidFill>
              </a:rPr>
              <a:t>लोको पायलट द्वारा गति प्रतिबंध (</a:t>
            </a:r>
            <a:r>
              <a:rPr lang="en-US" dirty="0" smtClean="0">
                <a:solidFill>
                  <a:srgbClr val="92D050"/>
                </a:solidFill>
              </a:rPr>
              <a:t>PSR </a:t>
            </a:r>
            <a:r>
              <a:rPr lang="hi-IN" dirty="0" smtClean="0">
                <a:solidFill>
                  <a:srgbClr val="92D050"/>
                </a:solidFill>
              </a:rPr>
              <a:t>व </a:t>
            </a:r>
            <a:r>
              <a:rPr lang="en-US" dirty="0" smtClean="0">
                <a:solidFill>
                  <a:srgbClr val="92D050"/>
                </a:solidFill>
              </a:rPr>
              <a:t>TSR) </a:t>
            </a:r>
            <a:r>
              <a:rPr lang="hi-IN" dirty="0" smtClean="0">
                <a:solidFill>
                  <a:srgbClr val="92D050"/>
                </a:solidFill>
              </a:rPr>
              <a:t>का पालन कड़ाई से किया जाएगा एवं गति प्रतिवन्ध के पालन का तरीका </a:t>
            </a:r>
            <a:r>
              <a:rPr lang="en-US" dirty="0" smtClean="0">
                <a:solidFill>
                  <a:srgbClr val="92D050"/>
                </a:solidFill>
              </a:rPr>
              <a:t>GRADUALLY </a:t>
            </a:r>
            <a:r>
              <a:rPr lang="hi-IN" dirty="0" smtClean="0">
                <a:solidFill>
                  <a:srgbClr val="92D050"/>
                </a:solidFill>
              </a:rPr>
              <a:t>होना चाहिए गति प्रतिबन्ध बोर्ड के संकेत के अनुसार ।</a:t>
            </a:r>
            <a:endParaRPr lang="en-US" dirty="0" smtClean="0">
              <a:solidFill>
                <a:srgbClr val="92D050"/>
              </a:solidFill>
            </a:endParaRPr>
          </a:p>
          <a:p>
            <a:pPr algn="just"/>
            <a:endParaRPr lang="en-US" dirty="0" smtClean="0"/>
          </a:p>
          <a:p>
            <a:pPr algn="just"/>
            <a:r>
              <a:rPr lang="hi-IN" b="1" dirty="0" smtClean="0"/>
              <a:t>6) </a:t>
            </a:r>
            <a:r>
              <a:rPr lang="en-US" b="1" dirty="0" smtClean="0">
                <a:solidFill>
                  <a:srgbClr val="00B0F0"/>
                </a:solidFill>
              </a:rPr>
              <a:t>ABRUPT BRAKING: </a:t>
            </a:r>
            <a:r>
              <a:rPr lang="hi-IN" dirty="0" smtClean="0">
                <a:solidFill>
                  <a:srgbClr val="00B0F0"/>
                </a:solidFill>
              </a:rPr>
              <a:t>गाड़ी संचालन के दौरान ब्रेकिंग </a:t>
            </a:r>
            <a:r>
              <a:rPr lang="en-US" dirty="0" smtClean="0">
                <a:solidFill>
                  <a:srgbClr val="00B0F0"/>
                </a:solidFill>
              </a:rPr>
              <a:t>GRADUALLY </a:t>
            </a:r>
            <a:r>
              <a:rPr lang="hi-IN" dirty="0" smtClean="0">
                <a:solidFill>
                  <a:srgbClr val="00B0F0"/>
                </a:solidFill>
              </a:rPr>
              <a:t>होनी चाहिए, </a:t>
            </a:r>
            <a:r>
              <a:rPr lang="en-US" dirty="0" smtClean="0">
                <a:solidFill>
                  <a:srgbClr val="00B0F0"/>
                </a:solidFill>
              </a:rPr>
              <a:t>PVEF </a:t>
            </a:r>
            <a:r>
              <a:rPr lang="hi-IN" dirty="0" smtClean="0">
                <a:solidFill>
                  <a:srgbClr val="00B0F0"/>
                </a:solidFill>
              </a:rPr>
              <a:t>का इस्तेमाल होना चाहिए ताकि </a:t>
            </a:r>
            <a:r>
              <a:rPr lang="en-US" dirty="0" smtClean="0">
                <a:solidFill>
                  <a:srgbClr val="00B0F0"/>
                </a:solidFill>
              </a:rPr>
              <a:t>WHEEL SKID </a:t>
            </a:r>
            <a:r>
              <a:rPr lang="hi-IN" dirty="0" smtClean="0">
                <a:solidFill>
                  <a:srgbClr val="00B0F0"/>
                </a:solidFill>
              </a:rPr>
              <a:t>से बचा जा सके। मगर किसी कारणवश अचानक ब्रेक लगाना पड़ता है तो लोको पायलट के संज्ञान में </a:t>
            </a:r>
            <a:r>
              <a:rPr lang="en-US" dirty="0" smtClean="0">
                <a:solidFill>
                  <a:srgbClr val="00B0F0"/>
                </a:solidFill>
              </a:rPr>
              <a:t>EMERGENCY BRAKING DISTANCE </a:t>
            </a:r>
            <a:r>
              <a:rPr lang="hi-IN" dirty="0" smtClean="0">
                <a:solidFill>
                  <a:srgbClr val="00B0F0"/>
                </a:solidFill>
              </a:rPr>
              <a:t>अवश्य होनी चाहिए। </a:t>
            </a:r>
            <a:r>
              <a:rPr lang="en-US" dirty="0" smtClean="0"/>
              <a:t/>
            </a:r>
            <a:br>
              <a:rPr lang="en-US" dirty="0" smtClean="0"/>
            </a:br>
            <a:endParaRPr lang="en-US" dirty="0"/>
          </a:p>
        </p:txBody>
      </p:sp>
      <p:sp>
        <p:nvSpPr>
          <p:cNvPr id="7" name="Rectangle 6"/>
          <p:cNvSpPr/>
          <p:nvPr/>
        </p:nvSpPr>
        <p:spPr>
          <a:xfrm>
            <a:off x="0" y="1"/>
            <a:ext cx="6858000" cy="369332"/>
          </a:xfrm>
          <a:prstGeom prst="rect">
            <a:avLst/>
          </a:prstGeom>
        </p:spPr>
        <p:txBody>
          <a:bodyPr wrap="square">
            <a:spAutoFit/>
          </a:bodyPr>
          <a:lstStyle/>
          <a:p>
            <a:r>
              <a:rPr lang="hi-IN" b="1" dirty="0" smtClean="0"/>
              <a:t>2) </a:t>
            </a:r>
            <a:r>
              <a:rPr lang="en-US" b="1" dirty="0" smtClean="0">
                <a:solidFill>
                  <a:srgbClr val="FF0000"/>
                </a:solidFill>
              </a:rPr>
              <a:t>BPT &amp; BFT:-  </a:t>
            </a:r>
            <a:r>
              <a:rPr lang="hi-IN" dirty="0" smtClean="0">
                <a:solidFill>
                  <a:srgbClr val="FF0000"/>
                </a:solidFill>
              </a:rPr>
              <a:t>ब्रेक पॉवर टेस्ट व ब्रेक फील टेस्ट करने की विधि :-</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305800" cy="1754326"/>
          </a:xfrm>
          <a:prstGeom prst="rect">
            <a:avLst/>
          </a:prstGeom>
        </p:spPr>
        <p:txBody>
          <a:bodyPr wrap="square">
            <a:spAutoFit/>
          </a:bodyPr>
          <a:lstStyle/>
          <a:p>
            <a:pPr algn="just"/>
            <a:r>
              <a:rPr lang="en-US" b="1" dirty="0" smtClean="0"/>
              <a:t>7) GRADUALLY BRAKING: </a:t>
            </a:r>
            <a:r>
              <a:rPr lang="hi-IN" dirty="0" smtClean="0"/>
              <a:t>लोको पायलट द्वारा </a:t>
            </a:r>
            <a:r>
              <a:rPr lang="en-US" dirty="0" smtClean="0"/>
              <a:t>BRAKE POWER TEST </a:t>
            </a:r>
            <a:r>
              <a:rPr lang="hi-IN" dirty="0" smtClean="0"/>
              <a:t>के अनुसार </a:t>
            </a:r>
            <a:r>
              <a:rPr lang="en-US" dirty="0" smtClean="0"/>
              <a:t>A-9 </a:t>
            </a:r>
            <a:r>
              <a:rPr lang="hi-IN" dirty="0" smtClean="0"/>
              <a:t>द्वारा आवश्यक </a:t>
            </a:r>
            <a:r>
              <a:rPr lang="en-US" dirty="0" smtClean="0"/>
              <a:t>BRAKING DISTANCE </a:t>
            </a:r>
            <a:r>
              <a:rPr lang="hi-IN" dirty="0" smtClean="0"/>
              <a:t>को ध्यान में रखते हुए </a:t>
            </a:r>
            <a:r>
              <a:rPr lang="en-US" dirty="0" smtClean="0"/>
              <a:t>BP </a:t>
            </a:r>
            <a:r>
              <a:rPr lang="hi-IN" dirty="0" smtClean="0"/>
              <a:t>प्रेशर गिराया जाएगा। गाड़ी कंट्रोल के पश्चात </a:t>
            </a:r>
            <a:r>
              <a:rPr lang="en-US" dirty="0" smtClean="0"/>
              <a:t>AIR FLOW </a:t>
            </a:r>
            <a:r>
              <a:rPr lang="hi-IN" dirty="0" smtClean="0"/>
              <a:t>INDICATOR का भी ध्यान रखना चाहिए | गाड़ी की स्पीड सिग्रल के संकेत के अनुसार होनी चाहिए । गाड़ी की </a:t>
            </a:r>
            <a:r>
              <a:rPr lang="en-US" dirty="0" smtClean="0"/>
              <a:t>CONTROLLING </a:t>
            </a:r>
            <a:r>
              <a:rPr lang="hi-IN" dirty="0" smtClean="0"/>
              <a:t>इस प्रकार होनी चाहिए कि </a:t>
            </a:r>
            <a:r>
              <a:rPr lang="en-US" dirty="0" smtClean="0"/>
              <a:t>EMERGENCY BRAKE </a:t>
            </a:r>
            <a:r>
              <a:rPr lang="hi-IN" dirty="0" smtClean="0"/>
              <a:t>का इस्तेमाल </a:t>
            </a:r>
            <a:r>
              <a:rPr lang="en-US" dirty="0" smtClean="0"/>
              <a:t>EMERGENCY </a:t>
            </a:r>
            <a:r>
              <a:rPr lang="hi-IN" dirty="0" smtClean="0"/>
              <a:t>में ही हो जैसे </a:t>
            </a:r>
            <a:r>
              <a:rPr lang="en-US" dirty="0" smtClean="0"/>
              <a:t>MRO, CRO, </a:t>
            </a:r>
            <a:r>
              <a:rPr lang="hi-IN" dirty="0" smtClean="0"/>
              <a:t>अचानक </a:t>
            </a:r>
            <a:r>
              <a:rPr lang="en-US" dirty="0" smtClean="0"/>
              <a:t>SIGNAL </a:t>
            </a:r>
            <a:r>
              <a:rPr lang="hi-IN" dirty="0" smtClean="0"/>
              <a:t>का </a:t>
            </a:r>
            <a:r>
              <a:rPr lang="en-US" dirty="0" smtClean="0"/>
              <a:t>ON </a:t>
            </a:r>
            <a:r>
              <a:rPr lang="hi-IN" dirty="0" smtClean="0"/>
              <a:t>हो जाना, गाड़ी में, </a:t>
            </a:r>
            <a:r>
              <a:rPr lang="en-US" dirty="0" smtClean="0"/>
              <a:t>OHE </a:t>
            </a:r>
            <a:r>
              <a:rPr lang="hi-IN" dirty="0" smtClean="0"/>
              <a:t>में या </a:t>
            </a:r>
            <a:r>
              <a:rPr lang="en-US" dirty="0" smtClean="0"/>
              <a:t>TRACK </a:t>
            </a:r>
            <a:r>
              <a:rPr lang="hi-IN" dirty="0" smtClean="0"/>
              <a:t>पर कोई अन्य अवरोध दिखाई देने या होने पर इत्यादि ।</a:t>
            </a:r>
            <a:endParaRPr lang="en-US" dirty="0" smtClean="0"/>
          </a:p>
        </p:txBody>
      </p:sp>
      <p:sp>
        <p:nvSpPr>
          <p:cNvPr id="3" name="TextBox 2"/>
          <p:cNvSpPr txBox="1"/>
          <p:nvPr/>
        </p:nvSpPr>
        <p:spPr>
          <a:xfrm>
            <a:off x="5410200" y="5791200"/>
            <a:ext cx="3200400" cy="369332"/>
          </a:xfrm>
          <a:prstGeom prst="rect">
            <a:avLst/>
          </a:prstGeom>
          <a:noFill/>
        </p:spPr>
        <p:txBody>
          <a:bodyPr wrap="square" rtlCol="0">
            <a:spAutoFit/>
          </a:bodyPr>
          <a:lstStyle/>
          <a:p>
            <a:r>
              <a:rPr lang="hi-IN" dirty="0" smtClean="0"/>
              <a:t>विद्युत</a:t>
            </a:r>
            <a:r>
              <a:rPr lang="en-US" dirty="0" smtClean="0"/>
              <a:t> </a:t>
            </a:r>
            <a:r>
              <a:rPr lang="hi-IN" dirty="0" smtClean="0"/>
              <a:t>प्रशिक्षण केंद्र गाजियाबाद</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rot="16200000">
            <a:off x="1562100" y="-800099"/>
            <a:ext cx="6400800" cy="8763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19400"/>
            <a:ext cx="3140155" cy="707886"/>
          </a:xfrm>
          <a:prstGeom prst="rect">
            <a:avLst/>
          </a:prstGeom>
        </p:spPr>
        <p:txBody>
          <a:bodyPr wrap="none">
            <a:spAutoFit/>
          </a:bodyPr>
          <a:lstStyle/>
          <a:p>
            <a:r>
              <a:rPr lang="en-US" sz="4000" dirty="0" smtClean="0">
                <a:solidFill>
                  <a:srgbClr val="0070C0"/>
                </a:solidFill>
              </a:rPr>
              <a:t>CASE </a:t>
            </a:r>
            <a:r>
              <a:rPr lang="en-US" sz="4000" dirty="0" smtClean="0">
                <a:solidFill>
                  <a:srgbClr val="0070C0"/>
                </a:solidFill>
              </a:rPr>
              <a:t>STUDY-2</a:t>
            </a:r>
            <a:endParaRPr lang="en-US" sz="4000"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43000" y="3651059"/>
          <a:ext cx="7183032" cy="2869058"/>
        </p:xfrm>
        <a:graphic>
          <a:graphicData uri="http://schemas.openxmlformats.org/drawingml/2006/table">
            <a:tbl>
              <a:tblPr firstRow="1" bandRow="1">
                <a:tableStyleId>{2D5ABB26-0587-4C30-8999-92F81FD0307C}</a:tableStyleId>
              </a:tblPr>
              <a:tblGrid>
                <a:gridCol w="774551"/>
                <a:gridCol w="985092"/>
                <a:gridCol w="749193"/>
                <a:gridCol w="764561"/>
                <a:gridCol w="766865"/>
                <a:gridCol w="772245"/>
                <a:gridCol w="1567543"/>
                <a:gridCol w="802982"/>
              </a:tblGrid>
              <a:tr h="329029">
                <a:tc>
                  <a:txBody>
                    <a:bodyPr/>
                    <a:lstStyle/>
                    <a:p>
                      <a:pPr marL="73025">
                        <a:lnSpc>
                          <a:spcPct val="100000"/>
                        </a:lnSpc>
                        <a:spcBef>
                          <a:spcPts val="490"/>
                        </a:spcBef>
                      </a:pPr>
                      <a:r>
                        <a:rPr sz="1000" spc="-20" dirty="0">
                          <a:latin typeface="Calibri"/>
                          <a:cs typeface="Calibri"/>
                        </a:rPr>
                        <a:t>SGNL</a:t>
                      </a:r>
                      <a:endParaRPr sz="1000">
                        <a:latin typeface="Calibri"/>
                        <a:cs typeface="Calibri"/>
                      </a:endParaRPr>
                    </a:p>
                  </a:txBody>
                  <a:tcPr marL="0" marR="0" marT="3991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50165" algn="ctr">
                        <a:lnSpc>
                          <a:spcPct val="100000"/>
                        </a:lnSpc>
                        <a:spcBef>
                          <a:spcPts val="515"/>
                        </a:spcBef>
                      </a:pPr>
                      <a:r>
                        <a:rPr sz="1000" dirty="0">
                          <a:latin typeface="Calibri"/>
                          <a:cs typeface="Calibri"/>
                        </a:rPr>
                        <a:t>TIME/KM</a:t>
                      </a:r>
                      <a:r>
                        <a:rPr sz="1000" spc="40" dirty="0">
                          <a:latin typeface="Calibri"/>
                          <a:cs typeface="Calibri"/>
                        </a:rPr>
                        <a:t> </a:t>
                      </a:r>
                      <a:r>
                        <a:rPr sz="1000" spc="-25" dirty="0">
                          <a:latin typeface="Calibri"/>
                          <a:cs typeface="Calibri"/>
                        </a:rPr>
                        <a:t>NO</a:t>
                      </a:r>
                      <a:endParaRPr sz="1000">
                        <a:latin typeface="Calibri"/>
                        <a:cs typeface="Calibri"/>
                      </a:endParaRPr>
                    </a:p>
                  </a:txBody>
                  <a:tcPr marL="0" marR="0" marT="4194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2230">
                        <a:lnSpc>
                          <a:spcPct val="100000"/>
                        </a:lnSpc>
                        <a:spcBef>
                          <a:spcPts val="515"/>
                        </a:spcBef>
                      </a:pPr>
                      <a:r>
                        <a:rPr sz="1000" dirty="0">
                          <a:latin typeface="Calibri"/>
                          <a:cs typeface="Calibri"/>
                        </a:rPr>
                        <a:t>SPEED</a:t>
                      </a:r>
                      <a:r>
                        <a:rPr sz="1000" spc="-35" dirty="0">
                          <a:latin typeface="Calibri"/>
                          <a:cs typeface="Calibri"/>
                        </a:rPr>
                        <a:t> </a:t>
                      </a:r>
                      <a:r>
                        <a:rPr sz="1000" spc="-25" dirty="0">
                          <a:latin typeface="Calibri"/>
                          <a:cs typeface="Calibri"/>
                        </a:rPr>
                        <a:t>B4</a:t>
                      </a:r>
                      <a:endParaRPr sz="1000">
                        <a:latin typeface="Calibri"/>
                        <a:cs typeface="Calibri"/>
                      </a:endParaRPr>
                    </a:p>
                    <a:p>
                      <a:pPr marL="62865">
                        <a:lnSpc>
                          <a:spcPct val="100000"/>
                        </a:lnSpc>
                        <a:spcBef>
                          <a:spcPts val="150"/>
                        </a:spcBef>
                      </a:pPr>
                      <a:r>
                        <a:rPr sz="1000" spc="-10" dirty="0">
                          <a:latin typeface="Calibri"/>
                          <a:cs typeface="Calibri"/>
                        </a:rPr>
                        <a:t>1000mtr</a:t>
                      </a:r>
                      <a:endParaRPr sz="1000">
                        <a:latin typeface="Calibri"/>
                        <a:cs typeface="Calibri"/>
                      </a:endParaRPr>
                    </a:p>
                  </a:txBody>
                  <a:tcPr marL="0" marR="0" marT="4194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9850">
                        <a:lnSpc>
                          <a:spcPct val="100000"/>
                        </a:lnSpc>
                        <a:spcBef>
                          <a:spcPts val="515"/>
                        </a:spcBef>
                      </a:pPr>
                      <a:r>
                        <a:rPr sz="1000" dirty="0">
                          <a:latin typeface="Calibri"/>
                          <a:cs typeface="Calibri"/>
                        </a:rPr>
                        <a:t>SPEED</a:t>
                      </a:r>
                      <a:r>
                        <a:rPr sz="1000" spc="-10" dirty="0">
                          <a:latin typeface="Calibri"/>
                          <a:cs typeface="Calibri"/>
                        </a:rPr>
                        <a:t> </a:t>
                      </a:r>
                      <a:r>
                        <a:rPr sz="1000" spc="-25" dirty="0">
                          <a:latin typeface="Calibri"/>
                          <a:cs typeface="Calibri"/>
                        </a:rPr>
                        <a:t>B4</a:t>
                      </a:r>
                      <a:endParaRPr sz="1000">
                        <a:latin typeface="Calibri"/>
                        <a:cs typeface="Calibri"/>
                      </a:endParaRPr>
                    </a:p>
                    <a:p>
                      <a:pPr marL="74295">
                        <a:lnSpc>
                          <a:spcPct val="100000"/>
                        </a:lnSpc>
                        <a:spcBef>
                          <a:spcPts val="150"/>
                        </a:spcBef>
                      </a:pPr>
                      <a:r>
                        <a:rPr sz="1000" spc="-10" dirty="0">
                          <a:latin typeface="Calibri"/>
                          <a:cs typeface="Calibri"/>
                        </a:rPr>
                        <a:t>500mtr</a:t>
                      </a:r>
                      <a:endParaRPr sz="1000">
                        <a:latin typeface="Calibri"/>
                        <a:cs typeface="Calibri"/>
                      </a:endParaRPr>
                    </a:p>
                  </a:txBody>
                  <a:tcPr marL="0" marR="0" marT="4194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515"/>
                        </a:spcBef>
                      </a:pPr>
                      <a:r>
                        <a:rPr sz="1000" dirty="0">
                          <a:latin typeface="Calibri"/>
                          <a:cs typeface="Calibri"/>
                        </a:rPr>
                        <a:t>SPEED</a:t>
                      </a:r>
                      <a:r>
                        <a:rPr sz="1000" spc="-10" dirty="0">
                          <a:latin typeface="Calibri"/>
                          <a:cs typeface="Calibri"/>
                        </a:rPr>
                        <a:t> </a:t>
                      </a:r>
                      <a:r>
                        <a:rPr sz="1000" spc="-25" dirty="0">
                          <a:latin typeface="Calibri"/>
                          <a:cs typeface="Calibri"/>
                        </a:rPr>
                        <a:t>B4</a:t>
                      </a:r>
                      <a:endParaRPr sz="1000">
                        <a:latin typeface="Calibri"/>
                        <a:cs typeface="Calibri"/>
                      </a:endParaRPr>
                    </a:p>
                    <a:p>
                      <a:pPr marL="68580">
                        <a:lnSpc>
                          <a:spcPct val="100000"/>
                        </a:lnSpc>
                        <a:spcBef>
                          <a:spcPts val="150"/>
                        </a:spcBef>
                      </a:pPr>
                      <a:r>
                        <a:rPr sz="1000" spc="-10" dirty="0">
                          <a:latin typeface="Calibri"/>
                          <a:cs typeface="Calibri"/>
                        </a:rPr>
                        <a:t>100mtr</a:t>
                      </a:r>
                      <a:endParaRPr sz="1000">
                        <a:latin typeface="Calibri"/>
                        <a:cs typeface="Calibri"/>
                      </a:endParaRPr>
                    </a:p>
                  </a:txBody>
                  <a:tcPr marL="0" marR="0" marT="4194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3500">
                        <a:lnSpc>
                          <a:spcPct val="100000"/>
                        </a:lnSpc>
                        <a:spcBef>
                          <a:spcPts val="515"/>
                        </a:spcBef>
                      </a:pPr>
                      <a:r>
                        <a:rPr sz="1000" dirty="0">
                          <a:latin typeface="Calibri"/>
                          <a:cs typeface="Calibri"/>
                        </a:rPr>
                        <a:t>SPEED</a:t>
                      </a:r>
                      <a:r>
                        <a:rPr sz="1000" spc="20" dirty="0">
                          <a:latin typeface="Calibri"/>
                          <a:cs typeface="Calibri"/>
                        </a:rPr>
                        <a:t> </a:t>
                      </a:r>
                      <a:r>
                        <a:rPr sz="1000" spc="-35" dirty="0">
                          <a:latin typeface="Calibri"/>
                          <a:cs typeface="Calibri"/>
                        </a:rPr>
                        <a:t>B4</a:t>
                      </a:r>
                      <a:endParaRPr sz="1000">
                        <a:latin typeface="Calibri"/>
                        <a:cs typeface="Calibri"/>
                      </a:endParaRPr>
                    </a:p>
                    <a:p>
                      <a:pPr marL="64135">
                        <a:lnSpc>
                          <a:spcPct val="100000"/>
                        </a:lnSpc>
                        <a:spcBef>
                          <a:spcPts val="150"/>
                        </a:spcBef>
                      </a:pPr>
                      <a:r>
                        <a:rPr sz="1000" spc="-10" dirty="0">
                          <a:latin typeface="Calibri"/>
                          <a:cs typeface="Calibri"/>
                        </a:rPr>
                        <a:t>10mtr</a:t>
                      </a:r>
                      <a:endParaRPr sz="1000">
                        <a:latin typeface="Calibri"/>
                        <a:cs typeface="Calibri"/>
                      </a:endParaRPr>
                    </a:p>
                  </a:txBody>
                  <a:tcPr marL="0" marR="0" marT="4194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960">
                        <a:lnSpc>
                          <a:spcPct val="100000"/>
                        </a:lnSpc>
                        <a:spcBef>
                          <a:spcPts val="515"/>
                        </a:spcBef>
                      </a:pPr>
                      <a:r>
                        <a:rPr sz="1000" dirty="0">
                          <a:latin typeface="Calibri"/>
                          <a:cs typeface="Calibri"/>
                        </a:rPr>
                        <a:t>Speed</a:t>
                      </a:r>
                      <a:r>
                        <a:rPr sz="1000" spc="25" dirty="0">
                          <a:latin typeface="Calibri"/>
                          <a:cs typeface="Calibri"/>
                        </a:rPr>
                        <a:t> </a:t>
                      </a:r>
                      <a:r>
                        <a:rPr sz="1000" dirty="0">
                          <a:latin typeface="Calibri"/>
                          <a:cs typeface="Calibri"/>
                        </a:rPr>
                        <a:t>at</a:t>
                      </a:r>
                      <a:r>
                        <a:rPr sz="1000" spc="25" dirty="0">
                          <a:latin typeface="Calibri"/>
                          <a:cs typeface="Calibri"/>
                        </a:rPr>
                        <a:t> </a:t>
                      </a:r>
                      <a:r>
                        <a:rPr sz="1000" spc="-10" dirty="0">
                          <a:latin typeface="Calibri"/>
                          <a:cs typeface="Calibri"/>
                        </a:rPr>
                        <a:t>Controlling/</a:t>
                      </a:r>
                      <a:endParaRPr sz="1000">
                        <a:latin typeface="Calibri"/>
                        <a:cs typeface="Calibri"/>
                      </a:endParaRPr>
                    </a:p>
                    <a:p>
                      <a:pPr marL="59055">
                        <a:lnSpc>
                          <a:spcPct val="100000"/>
                        </a:lnSpc>
                        <a:spcBef>
                          <a:spcPts val="150"/>
                        </a:spcBef>
                      </a:pPr>
                      <a:r>
                        <a:rPr sz="1000" dirty="0">
                          <a:latin typeface="Calibri"/>
                          <a:cs typeface="Calibri"/>
                        </a:rPr>
                        <a:t>Braking</a:t>
                      </a:r>
                      <a:r>
                        <a:rPr sz="1000" spc="15" dirty="0">
                          <a:latin typeface="Calibri"/>
                          <a:cs typeface="Calibri"/>
                        </a:rPr>
                        <a:t> </a:t>
                      </a:r>
                      <a:r>
                        <a:rPr sz="1000" spc="-10" dirty="0">
                          <a:latin typeface="Calibri"/>
                          <a:cs typeface="Calibri"/>
                        </a:rPr>
                        <a:t>Distance</a:t>
                      </a:r>
                      <a:endParaRPr sz="1000">
                        <a:latin typeface="Calibri"/>
                        <a:cs typeface="Calibri"/>
                      </a:endParaRPr>
                    </a:p>
                  </a:txBody>
                  <a:tcPr marL="0" marR="0" marT="4194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515"/>
                        </a:spcBef>
                      </a:pPr>
                      <a:r>
                        <a:rPr sz="1000" spc="-10" dirty="0">
                          <a:latin typeface="Calibri"/>
                          <a:cs typeface="Calibri"/>
                        </a:rPr>
                        <a:t>BRAKING</a:t>
                      </a:r>
                      <a:endParaRPr sz="1000">
                        <a:latin typeface="Calibri"/>
                        <a:cs typeface="Calibri"/>
                      </a:endParaRPr>
                    </a:p>
                    <a:p>
                      <a:pPr marL="69850">
                        <a:lnSpc>
                          <a:spcPct val="100000"/>
                        </a:lnSpc>
                        <a:spcBef>
                          <a:spcPts val="150"/>
                        </a:spcBef>
                      </a:pPr>
                      <a:r>
                        <a:rPr sz="1000" spc="-10" dirty="0">
                          <a:latin typeface="Calibri"/>
                          <a:cs typeface="Calibri"/>
                        </a:rPr>
                        <a:t>Technique</a:t>
                      </a:r>
                      <a:endParaRPr sz="1000">
                        <a:latin typeface="Calibri"/>
                        <a:cs typeface="Calibri"/>
                      </a:endParaRPr>
                    </a:p>
                  </a:txBody>
                  <a:tcPr marL="0" marR="0" marT="4194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03906">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27635" algn="ctr">
                        <a:lnSpc>
                          <a:spcPct val="100000"/>
                        </a:lnSpc>
                        <a:spcBef>
                          <a:spcPts val="415"/>
                        </a:spcBef>
                      </a:pPr>
                      <a:r>
                        <a:rPr sz="1000" dirty="0">
                          <a:latin typeface="Calibri"/>
                          <a:cs typeface="Calibri"/>
                        </a:rPr>
                        <a:t>7:25:20</a:t>
                      </a:r>
                      <a:r>
                        <a:rPr sz="1000" spc="30" dirty="0">
                          <a:latin typeface="Calibri"/>
                          <a:cs typeface="Calibri"/>
                        </a:rPr>
                        <a:t> </a:t>
                      </a:r>
                      <a:r>
                        <a:rPr sz="1000" spc="-25" dirty="0">
                          <a:latin typeface="Calibri"/>
                          <a:cs typeface="Calibri"/>
                        </a:rPr>
                        <a:t>AM</a:t>
                      </a:r>
                      <a:endParaRPr sz="1000">
                        <a:latin typeface="Calibri"/>
                        <a:cs typeface="Calibri"/>
                      </a:endParaRPr>
                    </a:p>
                  </a:txBody>
                  <a:tcPr marL="0" marR="0" marT="33801"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325">
                        <a:lnSpc>
                          <a:spcPct val="100000"/>
                        </a:lnSpc>
                        <a:spcBef>
                          <a:spcPts val="415"/>
                        </a:spcBef>
                      </a:pPr>
                      <a:r>
                        <a:rPr sz="1000" spc="-25" dirty="0">
                          <a:latin typeface="Calibri"/>
                          <a:cs typeface="Calibri"/>
                        </a:rPr>
                        <a:t>45</a:t>
                      </a:r>
                      <a:endParaRPr sz="1000">
                        <a:latin typeface="Calibri"/>
                        <a:cs typeface="Calibri"/>
                      </a:endParaRPr>
                    </a:p>
                  </a:txBody>
                  <a:tcPr marL="0" marR="0" marT="33801"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415"/>
                        </a:spcBef>
                      </a:pPr>
                      <a:r>
                        <a:rPr sz="1000" spc="-25" dirty="0">
                          <a:latin typeface="Calibri"/>
                          <a:cs typeface="Calibri"/>
                        </a:rPr>
                        <a:t>26</a:t>
                      </a:r>
                      <a:endParaRPr sz="1000">
                        <a:latin typeface="Calibri"/>
                        <a:cs typeface="Calibri"/>
                      </a:endParaRPr>
                    </a:p>
                  </a:txBody>
                  <a:tcPr marL="0" marR="0" marT="33801"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8580">
                        <a:lnSpc>
                          <a:spcPct val="100000"/>
                        </a:lnSpc>
                        <a:spcBef>
                          <a:spcPts val="465"/>
                        </a:spcBef>
                      </a:pPr>
                      <a:r>
                        <a:rPr sz="1000" spc="-25" dirty="0">
                          <a:latin typeface="Calibri"/>
                          <a:cs typeface="Calibri"/>
                        </a:rPr>
                        <a:t>25</a:t>
                      </a:r>
                      <a:endParaRPr sz="1000">
                        <a:latin typeface="Calibri"/>
                        <a:cs typeface="Calibri"/>
                      </a:endParaRPr>
                    </a:p>
                  </a:txBody>
                  <a:tcPr marL="0" marR="0" marT="3787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415"/>
                        </a:spcBef>
                      </a:pPr>
                      <a:r>
                        <a:rPr sz="1000" spc="-25" dirty="0">
                          <a:latin typeface="Calibri"/>
                          <a:cs typeface="Calibri"/>
                        </a:rPr>
                        <a:t>12</a:t>
                      </a:r>
                      <a:endParaRPr sz="1000">
                        <a:latin typeface="Calibri"/>
                        <a:cs typeface="Calibri"/>
                      </a:endParaRPr>
                    </a:p>
                  </a:txBody>
                  <a:tcPr marL="0" marR="0" marT="33801"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57785">
                        <a:lnSpc>
                          <a:spcPct val="100000"/>
                        </a:lnSpc>
                        <a:spcBef>
                          <a:spcPts val="440"/>
                        </a:spcBef>
                      </a:pPr>
                      <a:r>
                        <a:rPr sz="1000" dirty="0">
                          <a:latin typeface="Calibri"/>
                          <a:cs typeface="Calibri"/>
                        </a:rPr>
                        <a:t>92kmph</a:t>
                      </a:r>
                      <a:r>
                        <a:rPr sz="1000" spc="55" dirty="0">
                          <a:latin typeface="Calibri"/>
                          <a:cs typeface="Calibri"/>
                        </a:rPr>
                        <a:t> </a:t>
                      </a:r>
                      <a:r>
                        <a:rPr sz="1000" dirty="0">
                          <a:latin typeface="Calibri"/>
                          <a:cs typeface="Calibri"/>
                        </a:rPr>
                        <a:t>/</a:t>
                      </a:r>
                      <a:r>
                        <a:rPr sz="1000" spc="20" dirty="0">
                          <a:latin typeface="Calibri"/>
                          <a:cs typeface="Calibri"/>
                        </a:rPr>
                        <a:t> </a:t>
                      </a:r>
                      <a:r>
                        <a:rPr sz="1000" dirty="0">
                          <a:latin typeface="Calibri"/>
                          <a:cs typeface="Calibri"/>
                        </a:rPr>
                        <a:t>1.757</a:t>
                      </a:r>
                      <a:r>
                        <a:rPr sz="1000" spc="50" dirty="0">
                          <a:latin typeface="Calibri"/>
                          <a:cs typeface="Calibri"/>
                        </a:rPr>
                        <a:t> </a:t>
                      </a:r>
                      <a:r>
                        <a:rPr sz="1000" spc="-25" dirty="0">
                          <a:latin typeface="Calibri"/>
                          <a:cs typeface="Calibri"/>
                        </a:rPr>
                        <a:t>km</a:t>
                      </a:r>
                      <a:endParaRPr sz="1000">
                        <a:latin typeface="Calibri"/>
                        <a:cs typeface="Calibri"/>
                      </a:endParaRPr>
                    </a:p>
                  </a:txBody>
                  <a:tcPr marL="0" marR="0" marT="358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440"/>
                        </a:spcBef>
                      </a:pPr>
                      <a:r>
                        <a:rPr sz="1000" spc="-20" dirty="0">
                          <a:latin typeface="Calibri"/>
                          <a:cs typeface="Calibri"/>
                        </a:rPr>
                        <a:t>Late</a:t>
                      </a:r>
                      <a:endParaRPr sz="1000">
                        <a:latin typeface="Calibri"/>
                        <a:cs typeface="Calibri"/>
                      </a:endParaRPr>
                    </a:p>
                  </a:txBody>
                  <a:tcPr marL="0" marR="0" marT="358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19198">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30810" algn="ctr">
                        <a:lnSpc>
                          <a:spcPct val="100000"/>
                        </a:lnSpc>
                        <a:spcBef>
                          <a:spcPts val="490"/>
                        </a:spcBef>
                      </a:pPr>
                      <a:r>
                        <a:rPr sz="1000" dirty="0">
                          <a:latin typeface="Calibri"/>
                          <a:cs typeface="Calibri"/>
                        </a:rPr>
                        <a:t>7:34:56</a:t>
                      </a:r>
                      <a:r>
                        <a:rPr sz="1000" spc="25" dirty="0">
                          <a:latin typeface="Calibri"/>
                          <a:cs typeface="Calibri"/>
                        </a:rPr>
                        <a:t> </a:t>
                      </a:r>
                      <a:r>
                        <a:rPr sz="1000" spc="-25" dirty="0">
                          <a:latin typeface="Calibri"/>
                          <a:cs typeface="Calibri"/>
                        </a:rPr>
                        <a:t>AM</a:t>
                      </a:r>
                      <a:endParaRPr sz="1000">
                        <a:latin typeface="Calibri"/>
                        <a:cs typeface="Calibri"/>
                      </a:endParaRPr>
                    </a:p>
                  </a:txBody>
                  <a:tcPr marL="0" marR="0" marT="3991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325">
                        <a:lnSpc>
                          <a:spcPct val="100000"/>
                        </a:lnSpc>
                        <a:spcBef>
                          <a:spcPts val="490"/>
                        </a:spcBef>
                      </a:pPr>
                      <a:r>
                        <a:rPr sz="1000" spc="-25" dirty="0">
                          <a:latin typeface="Calibri"/>
                          <a:cs typeface="Calibri"/>
                        </a:rPr>
                        <a:t>46</a:t>
                      </a:r>
                      <a:endParaRPr sz="1000">
                        <a:latin typeface="Calibri"/>
                        <a:cs typeface="Calibri"/>
                      </a:endParaRPr>
                    </a:p>
                  </a:txBody>
                  <a:tcPr marL="0" marR="0" marT="3991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465"/>
                        </a:spcBef>
                      </a:pPr>
                      <a:r>
                        <a:rPr sz="1000" spc="-25" dirty="0">
                          <a:latin typeface="Calibri"/>
                          <a:cs typeface="Calibri"/>
                        </a:rPr>
                        <a:t>29</a:t>
                      </a:r>
                      <a:endParaRPr sz="1000">
                        <a:latin typeface="Calibri"/>
                        <a:cs typeface="Calibri"/>
                      </a:endParaRPr>
                    </a:p>
                  </a:txBody>
                  <a:tcPr marL="0" marR="0" marT="3787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8580">
                        <a:lnSpc>
                          <a:spcPct val="100000"/>
                        </a:lnSpc>
                        <a:spcBef>
                          <a:spcPts val="440"/>
                        </a:spcBef>
                      </a:pPr>
                      <a:r>
                        <a:rPr sz="1000" spc="-25" dirty="0">
                          <a:latin typeface="Calibri"/>
                          <a:cs typeface="Calibri"/>
                        </a:rPr>
                        <a:t>26</a:t>
                      </a:r>
                      <a:endParaRPr sz="1000">
                        <a:latin typeface="Calibri"/>
                        <a:cs typeface="Calibri"/>
                      </a:endParaRPr>
                    </a:p>
                  </a:txBody>
                  <a:tcPr marL="0" marR="0" marT="358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465"/>
                        </a:spcBef>
                      </a:pPr>
                      <a:r>
                        <a:rPr sz="1000" spc="-25" dirty="0">
                          <a:latin typeface="Calibri"/>
                          <a:cs typeface="Calibri"/>
                        </a:rPr>
                        <a:t>12</a:t>
                      </a:r>
                      <a:endParaRPr sz="1000">
                        <a:latin typeface="Calibri"/>
                        <a:cs typeface="Calibri"/>
                      </a:endParaRPr>
                    </a:p>
                  </a:txBody>
                  <a:tcPr marL="0" marR="0" marT="3787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960">
                        <a:lnSpc>
                          <a:spcPct val="100000"/>
                        </a:lnSpc>
                        <a:spcBef>
                          <a:spcPts val="490"/>
                        </a:spcBef>
                      </a:pPr>
                      <a:r>
                        <a:rPr sz="1000" dirty="0">
                          <a:latin typeface="Calibri"/>
                          <a:cs typeface="Calibri"/>
                        </a:rPr>
                        <a:t>92kmph</a:t>
                      </a:r>
                      <a:r>
                        <a:rPr sz="1000" spc="45" dirty="0">
                          <a:latin typeface="Calibri"/>
                          <a:cs typeface="Calibri"/>
                        </a:rPr>
                        <a:t> </a:t>
                      </a:r>
                      <a:r>
                        <a:rPr sz="1000" dirty="0">
                          <a:latin typeface="Calibri"/>
                          <a:cs typeface="Calibri"/>
                        </a:rPr>
                        <a:t>/</a:t>
                      </a:r>
                      <a:r>
                        <a:rPr sz="1000" spc="15" dirty="0">
                          <a:latin typeface="Calibri"/>
                          <a:cs typeface="Calibri"/>
                        </a:rPr>
                        <a:t> </a:t>
                      </a:r>
                      <a:r>
                        <a:rPr sz="1000" dirty="0">
                          <a:latin typeface="Calibri"/>
                          <a:cs typeface="Calibri"/>
                        </a:rPr>
                        <a:t>2.231</a:t>
                      </a:r>
                      <a:r>
                        <a:rPr sz="1000" spc="35" dirty="0">
                          <a:latin typeface="Calibri"/>
                          <a:cs typeface="Calibri"/>
                        </a:rPr>
                        <a:t> </a:t>
                      </a:r>
                      <a:r>
                        <a:rPr sz="1000" spc="-25" dirty="0">
                          <a:latin typeface="Calibri"/>
                          <a:cs typeface="Calibri"/>
                        </a:rPr>
                        <a:t>km</a:t>
                      </a:r>
                      <a:endParaRPr sz="1000">
                        <a:latin typeface="Calibri"/>
                        <a:cs typeface="Calibri"/>
                      </a:endParaRPr>
                    </a:p>
                  </a:txBody>
                  <a:tcPr marL="0" marR="0" marT="3991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490"/>
                        </a:spcBef>
                      </a:pPr>
                      <a:r>
                        <a:rPr sz="1000" spc="-20" dirty="0">
                          <a:latin typeface="Calibri"/>
                          <a:cs typeface="Calibri"/>
                        </a:rPr>
                        <a:t>Late</a:t>
                      </a:r>
                      <a:endParaRPr sz="1000">
                        <a:latin typeface="Calibri"/>
                        <a:cs typeface="Calibri"/>
                      </a:endParaRPr>
                    </a:p>
                  </a:txBody>
                  <a:tcPr marL="0" marR="0" marT="3991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199271">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30810" algn="ctr">
                        <a:lnSpc>
                          <a:spcPct val="100000"/>
                        </a:lnSpc>
                        <a:spcBef>
                          <a:spcPts val="375"/>
                        </a:spcBef>
                      </a:pPr>
                      <a:r>
                        <a:rPr sz="1000" dirty="0">
                          <a:latin typeface="Calibri"/>
                          <a:cs typeface="Calibri"/>
                        </a:rPr>
                        <a:t>7:43:13</a:t>
                      </a:r>
                      <a:r>
                        <a:rPr sz="1000" spc="50" dirty="0">
                          <a:latin typeface="Calibri"/>
                          <a:cs typeface="Calibri"/>
                        </a:rPr>
                        <a:t> </a:t>
                      </a:r>
                      <a:r>
                        <a:rPr sz="1000" spc="-25" dirty="0">
                          <a:latin typeface="Calibri"/>
                          <a:cs typeface="Calibri"/>
                        </a:rPr>
                        <a:t>AM</a:t>
                      </a:r>
                      <a:endParaRPr sz="1000">
                        <a:latin typeface="Calibri"/>
                        <a:cs typeface="Calibri"/>
                      </a:endParaRPr>
                    </a:p>
                  </a:txBody>
                  <a:tcPr marL="0" marR="0" marT="30543"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325">
                        <a:lnSpc>
                          <a:spcPct val="100000"/>
                        </a:lnSpc>
                        <a:spcBef>
                          <a:spcPts val="375"/>
                        </a:spcBef>
                      </a:pPr>
                      <a:r>
                        <a:rPr sz="1000" spc="-25" dirty="0">
                          <a:latin typeface="Calibri"/>
                          <a:cs typeface="Calibri"/>
                        </a:rPr>
                        <a:t>47</a:t>
                      </a:r>
                      <a:endParaRPr sz="1000">
                        <a:latin typeface="Calibri"/>
                        <a:cs typeface="Calibri"/>
                      </a:endParaRPr>
                    </a:p>
                  </a:txBody>
                  <a:tcPr marL="0" marR="0" marT="30543"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4295">
                        <a:lnSpc>
                          <a:spcPct val="100000"/>
                        </a:lnSpc>
                        <a:spcBef>
                          <a:spcPts val="325"/>
                        </a:spcBef>
                      </a:pPr>
                      <a:r>
                        <a:rPr sz="1000" spc="-25" dirty="0">
                          <a:latin typeface="Calibri"/>
                          <a:cs typeface="Calibri"/>
                        </a:rPr>
                        <a:t>43</a:t>
                      </a:r>
                      <a:endParaRPr sz="1000">
                        <a:latin typeface="Calibri"/>
                        <a:cs typeface="Calibri"/>
                      </a:endParaRPr>
                    </a:p>
                  </a:txBody>
                  <a:tcPr marL="0" marR="0" marT="26471"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1755">
                        <a:lnSpc>
                          <a:spcPct val="100000"/>
                        </a:lnSpc>
                        <a:spcBef>
                          <a:spcPts val="350"/>
                        </a:spcBef>
                      </a:pPr>
                      <a:r>
                        <a:rPr sz="1000" spc="-25" dirty="0">
                          <a:latin typeface="Calibri"/>
                          <a:cs typeface="Calibri"/>
                        </a:rPr>
                        <a:t>25</a:t>
                      </a:r>
                      <a:endParaRPr sz="1000">
                        <a:latin typeface="Calibri"/>
                        <a:cs typeface="Calibri"/>
                      </a:endParaRPr>
                    </a:p>
                  </a:txBody>
                  <a:tcPr marL="0" marR="0" marT="28507"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325"/>
                        </a:spcBef>
                      </a:pPr>
                      <a:r>
                        <a:rPr sz="1000" spc="-25" dirty="0">
                          <a:latin typeface="Calibri"/>
                          <a:cs typeface="Calibri"/>
                        </a:rPr>
                        <a:t>15</a:t>
                      </a:r>
                      <a:endParaRPr sz="1000">
                        <a:latin typeface="Calibri"/>
                        <a:cs typeface="Calibri"/>
                      </a:endParaRPr>
                    </a:p>
                  </a:txBody>
                  <a:tcPr marL="0" marR="0" marT="26471"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375"/>
                        </a:spcBef>
                      </a:pPr>
                      <a:r>
                        <a:rPr sz="1000" dirty="0">
                          <a:latin typeface="Calibri"/>
                          <a:cs typeface="Calibri"/>
                        </a:rPr>
                        <a:t>93kmph</a:t>
                      </a:r>
                      <a:r>
                        <a:rPr sz="1000" spc="80" dirty="0">
                          <a:latin typeface="Calibri"/>
                          <a:cs typeface="Calibri"/>
                        </a:rPr>
                        <a:t> </a:t>
                      </a:r>
                      <a:r>
                        <a:rPr sz="1000" dirty="0">
                          <a:latin typeface="Calibri"/>
                          <a:cs typeface="Calibri"/>
                        </a:rPr>
                        <a:t>/</a:t>
                      </a:r>
                      <a:r>
                        <a:rPr sz="1000" spc="-10" dirty="0">
                          <a:latin typeface="Calibri"/>
                          <a:cs typeface="Calibri"/>
                        </a:rPr>
                        <a:t> </a:t>
                      </a:r>
                      <a:r>
                        <a:rPr sz="1000" dirty="0">
                          <a:latin typeface="Calibri"/>
                          <a:cs typeface="Calibri"/>
                        </a:rPr>
                        <a:t>2.483</a:t>
                      </a:r>
                      <a:r>
                        <a:rPr sz="1000" spc="25" dirty="0">
                          <a:latin typeface="Calibri"/>
                          <a:cs typeface="Calibri"/>
                        </a:rPr>
                        <a:t> </a:t>
                      </a:r>
                      <a:r>
                        <a:rPr sz="1000" spc="-25" dirty="0">
                          <a:latin typeface="Calibri"/>
                          <a:cs typeface="Calibri"/>
                        </a:rPr>
                        <a:t>km</a:t>
                      </a:r>
                      <a:endParaRPr sz="1000">
                        <a:latin typeface="Calibri"/>
                        <a:cs typeface="Calibri"/>
                      </a:endParaRPr>
                    </a:p>
                  </a:txBody>
                  <a:tcPr marL="0" marR="0" marT="30543"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425"/>
                        </a:spcBef>
                      </a:pPr>
                      <a:r>
                        <a:rPr sz="1000" spc="-20" dirty="0">
                          <a:latin typeface="Calibri"/>
                          <a:cs typeface="Calibri"/>
                        </a:rPr>
                        <a:t>Late</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00661">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33985" algn="ctr">
                        <a:lnSpc>
                          <a:spcPct val="100000"/>
                        </a:lnSpc>
                        <a:spcBef>
                          <a:spcPts val="450"/>
                        </a:spcBef>
                      </a:pPr>
                      <a:r>
                        <a:rPr sz="1000" dirty="0">
                          <a:latin typeface="Calibri"/>
                          <a:cs typeface="Calibri"/>
                        </a:rPr>
                        <a:t>7:50:00</a:t>
                      </a:r>
                      <a:r>
                        <a:rPr sz="1000" spc="75" dirty="0">
                          <a:latin typeface="Calibri"/>
                          <a:cs typeface="Calibri"/>
                        </a:rPr>
                        <a:t> </a:t>
                      </a:r>
                      <a:r>
                        <a:rPr sz="1000" spc="-25" dirty="0">
                          <a:latin typeface="Calibri"/>
                          <a:cs typeface="Calibri"/>
                        </a:rPr>
                        <a:t>AM</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1594">
                        <a:lnSpc>
                          <a:spcPct val="100000"/>
                        </a:lnSpc>
                        <a:spcBef>
                          <a:spcPts val="450"/>
                        </a:spcBef>
                      </a:pPr>
                      <a:r>
                        <a:rPr sz="1000" spc="-25" dirty="0">
                          <a:latin typeface="Calibri"/>
                          <a:cs typeface="Calibri"/>
                        </a:rPr>
                        <a:t>82</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1120">
                        <a:lnSpc>
                          <a:spcPct val="100000"/>
                        </a:lnSpc>
                        <a:spcBef>
                          <a:spcPts val="475"/>
                        </a:spcBef>
                      </a:pPr>
                      <a:r>
                        <a:rPr sz="1000" spc="-25" dirty="0">
                          <a:latin typeface="Calibri"/>
                          <a:cs typeface="Calibri"/>
                        </a:rPr>
                        <a:t>60</a:t>
                      </a:r>
                      <a:endParaRPr sz="1000">
                        <a:latin typeface="Calibri"/>
                        <a:cs typeface="Calibri"/>
                      </a:endParaRPr>
                    </a:p>
                  </a:txBody>
                  <a:tcPr marL="0" marR="0" marT="3868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9215">
                        <a:lnSpc>
                          <a:spcPct val="100000"/>
                        </a:lnSpc>
                        <a:spcBef>
                          <a:spcPts val="400"/>
                        </a:spcBef>
                      </a:pPr>
                      <a:r>
                        <a:rPr sz="1000" spc="-25" dirty="0">
                          <a:latin typeface="Calibri"/>
                          <a:cs typeface="Calibri"/>
                        </a:rPr>
                        <a:t>31</a:t>
                      </a:r>
                      <a:endParaRPr sz="1000">
                        <a:latin typeface="Calibri"/>
                        <a:cs typeface="Calibri"/>
                      </a:endParaRPr>
                    </a:p>
                  </a:txBody>
                  <a:tcPr marL="0" marR="0" marT="3258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425"/>
                        </a:spcBef>
                      </a:pPr>
                      <a:r>
                        <a:rPr sz="1000" spc="-25" dirty="0">
                          <a:latin typeface="Calibri"/>
                          <a:cs typeface="Calibri"/>
                        </a:rPr>
                        <a:t>12</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960">
                        <a:lnSpc>
                          <a:spcPct val="100000"/>
                        </a:lnSpc>
                        <a:spcBef>
                          <a:spcPts val="450"/>
                        </a:spcBef>
                      </a:pPr>
                      <a:r>
                        <a:rPr sz="1000" dirty="0">
                          <a:latin typeface="Calibri"/>
                          <a:cs typeface="Calibri"/>
                        </a:rPr>
                        <a:t>93kmph</a:t>
                      </a:r>
                      <a:r>
                        <a:rPr sz="1000" spc="65" dirty="0">
                          <a:latin typeface="Calibri"/>
                          <a:cs typeface="Calibri"/>
                        </a:rPr>
                        <a:t> </a:t>
                      </a:r>
                      <a:r>
                        <a:rPr sz="1000" dirty="0">
                          <a:latin typeface="Calibri"/>
                          <a:cs typeface="Calibri"/>
                        </a:rPr>
                        <a:t>/</a:t>
                      </a:r>
                      <a:r>
                        <a:rPr sz="1000" spc="-5" dirty="0">
                          <a:latin typeface="Calibri"/>
                          <a:cs typeface="Calibri"/>
                        </a:rPr>
                        <a:t> </a:t>
                      </a:r>
                      <a:r>
                        <a:rPr sz="1000" dirty="0">
                          <a:latin typeface="Calibri"/>
                          <a:cs typeface="Calibri"/>
                        </a:rPr>
                        <a:t>1.486</a:t>
                      </a:r>
                      <a:r>
                        <a:rPr sz="1000" spc="40" dirty="0">
                          <a:latin typeface="Calibri"/>
                          <a:cs typeface="Calibri"/>
                        </a:rPr>
                        <a:t> </a:t>
                      </a:r>
                      <a:r>
                        <a:rPr sz="1000" spc="-25" dirty="0">
                          <a:latin typeface="Calibri"/>
                          <a:cs typeface="Calibri"/>
                        </a:rPr>
                        <a:t>km</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8580">
                        <a:lnSpc>
                          <a:spcPct val="100000"/>
                        </a:lnSpc>
                        <a:spcBef>
                          <a:spcPts val="500"/>
                        </a:spcBef>
                      </a:pPr>
                      <a:r>
                        <a:rPr sz="1000" spc="-10" dirty="0">
                          <a:latin typeface="Calibri"/>
                          <a:cs typeface="Calibri"/>
                        </a:rPr>
                        <a:t>Abrupt</a:t>
                      </a:r>
                      <a:endParaRPr sz="1000">
                        <a:latin typeface="Calibri"/>
                        <a:cs typeface="Calibri"/>
                      </a:endParaRPr>
                    </a:p>
                  </a:txBody>
                  <a:tcPr marL="0" marR="0" marT="4072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11784">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33985" algn="ctr">
                        <a:lnSpc>
                          <a:spcPct val="100000"/>
                        </a:lnSpc>
                        <a:spcBef>
                          <a:spcPts val="509"/>
                        </a:spcBef>
                      </a:pPr>
                      <a:r>
                        <a:rPr sz="1000" dirty="0">
                          <a:latin typeface="Calibri"/>
                          <a:cs typeface="Calibri"/>
                        </a:rPr>
                        <a:t>7:5S:22</a:t>
                      </a:r>
                      <a:r>
                        <a:rPr sz="1000" spc="114" dirty="0">
                          <a:latin typeface="Calibri"/>
                          <a:cs typeface="Calibri"/>
                        </a:rPr>
                        <a:t> </a:t>
                      </a:r>
                      <a:r>
                        <a:rPr sz="1000" spc="-25" dirty="0">
                          <a:latin typeface="Calibri"/>
                          <a:cs typeface="Calibri"/>
                        </a:rPr>
                        <a:t>AM</a:t>
                      </a:r>
                      <a:endParaRPr sz="1000">
                        <a:latin typeface="Calibri"/>
                        <a:cs typeface="Calibri"/>
                      </a:endParaRPr>
                    </a:p>
                  </a:txBody>
                  <a:tcPr marL="0" marR="0" marT="415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325">
                        <a:lnSpc>
                          <a:spcPct val="100000"/>
                        </a:lnSpc>
                        <a:spcBef>
                          <a:spcPts val="509"/>
                        </a:spcBef>
                      </a:pPr>
                      <a:r>
                        <a:rPr sz="1000" spc="-25" dirty="0">
                          <a:latin typeface="Calibri"/>
                          <a:cs typeface="Calibri"/>
                        </a:rPr>
                        <a:t>47</a:t>
                      </a:r>
                      <a:endParaRPr sz="1000">
                        <a:latin typeface="Calibri"/>
                        <a:cs typeface="Calibri"/>
                      </a:endParaRPr>
                    </a:p>
                  </a:txBody>
                  <a:tcPr marL="0" marR="0" marT="415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8580">
                        <a:lnSpc>
                          <a:spcPct val="100000"/>
                        </a:lnSpc>
                        <a:spcBef>
                          <a:spcPts val="484"/>
                        </a:spcBef>
                      </a:pPr>
                      <a:r>
                        <a:rPr sz="1000" spc="-25" dirty="0">
                          <a:latin typeface="Consolas"/>
                          <a:cs typeface="Consolas"/>
                        </a:rPr>
                        <a:t>29</a:t>
                      </a:r>
                      <a:endParaRPr sz="1000">
                        <a:latin typeface="Consolas"/>
                        <a:cs typeface="Consolas"/>
                      </a:endParaRPr>
                    </a:p>
                  </a:txBody>
                  <a:tcPr marL="0" marR="0" marT="3950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8580">
                        <a:lnSpc>
                          <a:spcPct val="100000"/>
                        </a:lnSpc>
                        <a:spcBef>
                          <a:spcPts val="434"/>
                        </a:spcBef>
                      </a:pPr>
                      <a:r>
                        <a:rPr sz="1000" spc="-25" dirty="0">
                          <a:latin typeface="Calibri"/>
                          <a:cs typeface="Calibri"/>
                        </a:rPr>
                        <a:t>27</a:t>
                      </a:r>
                      <a:endParaRPr sz="1000">
                        <a:latin typeface="Calibri"/>
                        <a:cs typeface="Calibri"/>
                      </a:endParaRPr>
                    </a:p>
                  </a:txBody>
                  <a:tcPr marL="0" marR="0" marT="3543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459"/>
                        </a:spcBef>
                      </a:pPr>
                      <a:r>
                        <a:rPr sz="1000" spc="-25" dirty="0">
                          <a:latin typeface="Calibri"/>
                          <a:cs typeface="Calibri"/>
                        </a:rPr>
                        <a:t>16</a:t>
                      </a:r>
                      <a:endParaRPr sz="1000">
                        <a:latin typeface="Calibri"/>
                        <a:cs typeface="Calibri"/>
                      </a:endParaRPr>
                    </a:p>
                  </a:txBody>
                  <a:tcPr marL="0" marR="0" marT="3746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960">
                        <a:lnSpc>
                          <a:spcPct val="100000"/>
                        </a:lnSpc>
                        <a:spcBef>
                          <a:spcPts val="484"/>
                        </a:spcBef>
                      </a:pPr>
                      <a:r>
                        <a:rPr sz="1000" dirty="0">
                          <a:latin typeface="Calibri"/>
                          <a:cs typeface="Calibri"/>
                        </a:rPr>
                        <a:t>84kmph</a:t>
                      </a:r>
                      <a:r>
                        <a:rPr sz="1000" spc="60" dirty="0">
                          <a:latin typeface="Calibri"/>
                          <a:cs typeface="Calibri"/>
                        </a:rPr>
                        <a:t> </a:t>
                      </a:r>
                      <a:r>
                        <a:rPr sz="1000" dirty="0">
                          <a:latin typeface="Calibri"/>
                          <a:cs typeface="Calibri"/>
                        </a:rPr>
                        <a:t>/ 1.652</a:t>
                      </a:r>
                      <a:r>
                        <a:rPr sz="1000" spc="35" dirty="0">
                          <a:latin typeface="Calibri"/>
                          <a:cs typeface="Calibri"/>
                        </a:rPr>
                        <a:t> </a:t>
                      </a:r>
                      <a:r>
                        <a:rPr sz="1000" spc="-25" dirty="0">
                          <a:latin typeface="Calibri"/>
                          <a:cs typeface="Calibri"/>
                        </a:rPr>
                        <a:t>km</a:t>
                      </a:r>
                      <a:endParaRPr sz="1000">
                        <a:latin typeface="Calibri"/>
                        <a:cs typeface="Calibri"/>
                      </a:endParaRPr>
                    </a:p>
                  </a:txBody>
                  <a:tcPr marL="0" marR="0" marT="3950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560"/>
                        </a:spcBef>
                      </a:pPr>
                      <a:r>
                        <a:rPr sz="1000" spc="-20" dirty="0">
                          <a:latin typeface="Calibri"/>
                          <a:cs typeface="Calibri"/>
                        </a:rPr>
                        <a:t>Late</a:t>
                      </a:r>
                      <a:endParaRPr sz="1000">
                        <a:latin typeface="Calibri"/>
                        <a:cs typeface="Calibri"/>
                      </a:endParaRPr>
                    </a:p>
                  </a:txBody>
                  <a:tcPr marL="0" marR="0" marT="45611"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05295">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36525" algn="ctr">
                        <a:lnSpc>
                          <a:spcPct val="100000"/>
                        </a:lnSpc>
                        <a:spcBef>
                          <a:spcPts val="500"/>
                        </a:spcBef>
                      </a:pPr>
                      <a:r>
                        <a:rPr sz="1000" dirty="0">
                          <a:latin typeface="Calibri"/>
                          <a:cs typeface="Calibri"/>
                        </a:rPr>
                        <a:t>8:12:52</a:t>
                      </a:r>
                      <a:r>
                        <a:rPr sz="1000" spc="45" dirty="0">
                          <a:latin typeface="Calibri"/>
                          <a:cs typeface="Calibri"/>
                        </a:rPr>
                        <a:t> </a:t>
                      </a:r>
                      <a:r>
                        <a:rPr sz="1000" spc="-25" dirty="0">
                          <a:latin typeface="Calibri"/>
                          <a:cs typeface="Calibri"/>
                        </a:rPr>
                        <a:t>AM</a:t>
                      </a:r>
                      <a:endParaRPr sz="1000">
                        <a:latin typeface="Calibri"/>
                        <a:cs typeface="Calibri"/>
                      </a:endParaRPr>
                    </a:p>
                  </a:txBody>
                  <a:tcPr marL="0" marR="0" marT="4072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57785">
                        <a:lnSpc>
                          <a:spcPct val="100000"/>
                        </a:lnSpc>
                        <a:spcBef>
                          <a:spcPts val="500"/>
                        </a:spcBef>
                      </a:pPr>
                      <a:r>
                        <a:rPr sz="1000" spc="-25" dirty="0">
                          <a:latin typeface="Calibri"/>
                          <a:cs typeface="Calibri"/>
                        </a:rPr>
                        <a:t>36</a:t>
                      </a:r>
                      <a:endParaRPr sz="1000">
                        <a:latin typeface="Calibri"/>
                        <a:cs typeface="Calibri"/>
                      </a:endParaRPr>
                    </a:p>
                  </a:txBody>
                  <a:tcPr marL="0" marR="0" marT="4072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450"/>
                        </a:spcBef>
                      </a:pPr>
                      <a:r>
                        <a:rPr sz="1000" spc="-25" dirty="0">
                          <a:latin typeface="Calibri"/>
                          <a:cs typeface="Calibri"/>
                        </a:rPr>
                        <a:t>14</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9215">
                        <a:lnSpc>
                          <a:spcPct val="100000"/>
                        </a:lnSpc>
                        <a:spcBef>
                          <a:spcPts val="475"/>
                        </a:spcBef>
                      </a:pPr>
                      <a:r>
                        <a:rPr sz="1000" spc="25" dirty="0">
                          <a:latin typeface="Calibri"/>
                          <a:cs typeface="Calibri"/>
                        </a:rPr>
                        <a:t>14</a:t>
                      </a:r>
                      <a:endParaRPr sz="1000">
                        <a:latin typeface="Calibri"/>
                        <a:cs typeface="Calibri"/>
                      </a:endParaRPr>
                    </a:p>
                  </a:txBody>
                  <a:tcPr marL="0" marR="0" marT="3868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425"/>
                        </a:spcBef>
                      </a:pPr>
                      <a:r>
                        <a:rPr sz="1000" spc="-50" dirty="0">
                          <a:latin typeface="Consolas"/>
                          <a:cs typeface="Consolas"/>
                        </a:rPr>
                        <a:t>8</a:t>
                      </a:r>
                      <a:endParaRPr sz="1000">
                        <a:latin typeface="Consolas"/>
                        <a:cs typeface="Consolas"/>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960">
                        <a:lnSpc>
                          <a:spcPct val="100000"/>
                        </a:lnSpc>
                        <a:spcBef>
                          <a:spcPts val="425"/>
                        </a:spcBef>
                      </a:pPr>
                      <a:r>
                        <a:rPr sz="1000" dirty="0">
                          <a:latin typeface="Calibri"/>
                          <a:cs typeface="Calibri"/>
                        </a:rPr>
                        <a:t>93kmph</a:t>
                      </a:r>
                      <a:r>
                        <a:rPr sz="1000" spc="65" dirty="0">
                          <a:latin typeface="Calibri"/>
                          <a:cs typeface="Calibri"/>
                        </a:rPr>
                        <a:t> </a:t>
                      </a:r>
                      <a:r>
                        <a:rPr sz="1000" dirty="0">
                          <a:latin typeface="Calibri"/>
                          <a:cs typeface="Calibri"/>
                        </a:rPr>
                        <a:t>/</a:t>
                      </a:r>
                      <a:r>
                        <a:rPr sz="1000" spc="5" dirty="0">
                          <a:latin typeface="Calibri"/>
                          <a:cs typeface="Calibri"/>
                        </a:rPr>
                        <a:t> </a:t>
                      </a:r>
                      <a:r>
                        <a:rPr sz="1000" dirty="0">
                          <a:latin typeface="Calibri"/>
                          <a:cs typeface="Calibri"/>
                        </a:rPr>
                        <a:t>3.078</a:t>
                      </a:r>
                      <a:r>
                        <a:rPr sz="1000" spc="25" dirty="0">
                          <a:latin typeface="Calibri"/>
                          <a:cs typeface="Calibri"/>
                        </a:rPr>
                        <a:t> </a:t>
                      </a:r>
                      <a:r>
                        <a:rPr sz="1000" spc="-25" dirty="0">
                          <a:latin typeface="Calibri"/>
                          <a:cs typeface="Calibri"/>
                        </a:rPr>
                        <a:t>km</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500"/>
                        </a:spcBef>
                      </a:pPr>
                      <a:r>
                        <a:rPr sz="1000" spc="-20" dirty="0">
                          <a:latin typeface="Calibri"/>
                          <a:cs typeface="Calibri"/>
                        </a:rPr>
                        <a:t>Late</a:t>
                      </a:r>
                      <a:endParaRPr sz="1000">
                        <a:latin typeface="Calibri"/>
                        <a:cs typeface="Calibri"/>
                      </a:endParaRPr>
                    </a:p>
                  </a:txBody>
                  <a:tcPr marL="0" marR="0" marT="4072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19198">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36525" algn="ctr">
                        <a:lnSpc>
                          <a:spcPct val="100000"/>
                        </a:lnSpc>
                        <a:spcBef>
                          <a:spcPts val="509"/>
                        </a:spcBef>
                      </a:pPr>
                      <a:r>
                        <a:rPr sz="1000" dirty="0">
                          <a:latin typeface="Calibri"/>
                          <a:cs typeface="Calibri"/>
                        </a:rPr>
                        <a:t>8:24:43</a:t>
                      </a:r>
                      <a:r>
                        <a:rPr sz="1000" spc="45" dirty="0">
                          <a:latin typeface="Calibri"/>
                          <a:cs typeface="Calibri"/>
                        </a:rPr>
                        <a:t> </a:t>
                      </a:r>
                      <a:r>
                        <a:rPr sz="1000" spc="-25" dirty="0">
                          <a:latin typeface="Calibri"/>
                          <a:cs typeface="Calibri"/>
                        </a:rPr>
                        <a:t>AM</a:t>
                      </a:r>
                      <a:endParaRPr sz="1000">
                        <a:latin typeface="Calibri"/>
                        <a:cs typeface="Calibri"/>
                      </a:endParaRPr>
                    </a:p>
                  </a:txBody>
                  <a:tcPr marL="0" marR="0" marT="415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55244">
                        <a:lnSpc>
                          <a:spcPct val="100000"/>
                        </a:lnSpc>
                        <a:spcBef>
                          <a:spcPts val="509"/>
                        </a:spcBef>
                      </a:pPr>
                      <a:r>
                        <a:rPr sz="1000" spc="-25" dirty="0">
                          <a:latin typeface="Calibri"/>
                          <a:cs typeface="Calibri"/>
                        </a:rPr>
                        <a:t>83</a:t>
                      </a:r>
                      <a:endParaRPr sz="1000">
                        <a:latin typeface="Calibri"/>
                        <a:cs typeface="Calibri"/>
                      </a:endParaRPr>
                    </a:p>
                  </a:txBody>
                  <a:tcPr marL="0" marR="0" marT="415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459"/>
                        </a:spcBef>
                      </a:pPr>
                      <a:r>
                        <a:rPr sz="1000" spc="-25" dirty="0">
                          <a:latin typeface="Consolas"/>
                          <a:cs typeface="Consolas"/>
                        </a:rPr>
                        <a:t>56</a:t>
                      </a:r>
                      <a:endParaRPr sz="1000">
                        <a:latin typeface="Consolas"/>
                        <a:cs typeface="Consolas"/>
                      </a:endParaRPr>
                    </a:p>
                  </a:txBody>
                  <a:tcPr marL="0" marR="0" marT="3746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459"/>
                        </a:spcBef>
                      </a:pPr>
                      <a:r>
                        <a:rPr sz="1000" spc="-25" dirty="0">
                          <a:latin typeface="Cambria"/>
                          <a:cs typeface="Cambria"/>
                        </a:rPr>
                        <a:t>32</a:t>
                      </a:r>
                      <a:endParaRPr sz="1000">
                        <a:latin typeface="Cambria"/>
                        <a:cs typeface="Cambria"/>
                      </a:endParaRPr>
                    </a:p>
                  </a:txBody>
                  <a:tcPr marL="0" marR="0" marT="3746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484"/>
                        </a:spcBef>
                      </a:pPr>
                      <a:r>
                        <a:rPr sz="1000" spc="-25" dirty="0">
                          <a:latin typeface="Calibri"/>
                          <a:cs typeface="Calibri"/>
                        </a:rPr>
                        <a:t>16</a:t>
                      </a:r>
                      <a:endParaRPr sz="1000">
                        <a:latin typeface="Calibri"/>
                        <a:cs typeface="Calibri"/>
                      </a:endParaRPr>
                    </a:p>
                  </a:txBody>
                  <a:tcPr marL="0" marR="0" marT="3950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960">
                        <a:lnSpc>
                          <a:spcPct val="100000"/>
                        </a:lnSpc>
                        <a:spcBef>
                          <a:spcPts val="484"/>
                        </a:spcBef>
                      </a:pPr>
                      <a:r>
                        <a:rPr sz="1000" dirty="0">
                          <a:latin typeface="Calibri"/>
                          <a:cs typeface="Calibri"/>
                        </a:rPr>
                        <a:t>91kmph</a:t>
                      </a:r>
                      <a:r>
                        <a:rPr sz="1000" spc="50" dirty="0">
                          <a:latin typeface="Calibri"/>
                          <a:cs typeface="Calibri"/>
                        </a:rPr>
                        <a:t> </a:t>
                      </a:r>
                      <a:r>
                        <a:rPr sz="1000" dirty="0">
                          <a:latin typeface="Calibri"/>
                          <a:cs typeface="Calibri"/>
                        </a:rPr>
                        <a:t>/</a:t>
                      </a:r>
                      <a:r>
                        <a:rPr sz="1000" spc="-5" dirty="0">
                          <a:latin typeface="Calibri"/>
                          <a:cs typeface="Calibri"/>
                        </a:rPr>
                        <a:t> </a:t>
                      </a:r>
                      <a:r>
                        <a:rPr sz="1000" dirty="0">
                          <a:latin typeface="Calibri"/>
                          <a:cs typeface="Calibri"/>
                        </a:rPr>
                        <a:t>2.098</a:t>
                      </a:r>
                      <a:r>
                        <a:rPr sz="1000" spc="55" dirty="0">
                          <a:latin typeface="Calibri"/>
                          <a:cs typeface="Calibri"/>
                        </a:rPr>
                        <a:t> </a:t>
                      </a:r>
                      <a:r>
                        <a:rPr sz="1000" spc="-35" dirty="0">
                          <a:latin typeface="Calibri"/>
                          <a:cs typeface="Calibri"/>
                        </a:rPr>
                        <a:t>km</a:t>
                      </a:r>
                      <a:endParaRPr sz="1000">
                        <a:latin typeface="Calibri"/>
                        <a:cs typeface="Calibri"/>
                      </a:endParaRPr>
                    </a:p>
                  </a:txBody>
                  <a:tcPr marL="0" marR="0" marT="3950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960">
                        <a:lnSpc>
                          <a:spcPct val="100000"/>
                        </a:lnSpc>
                        <a:spcBef>
                          <a:spcPts val="509"/>
                        </a:spcBef>
                      </a:pPr>
                      <a:r>
                        <a:rPr sz="1000" spc="-20" dirty="0">
                          <a:latin typeface="Calibri"/>
                          <a:cs typeface="Calibri"/>
                        </a:rPr>
                        <a:t>Late</a:t>
                      </a:r>
                      <a:endParaRPr sz="1000">
                        <a:latin typeface="Calibri"/>
                        <a:cs typeface="Calibri"/>
                      </a:endParaRPr>
                    </a:p>
                  </a:txBody>
                  <a:tcPr marL="0" marR="0" marT="415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00661">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30175" algn="ctr">
                        <a:lnSpc>
                          <a:spcPct val="100000"/>
                        </a:lnSpc>
                        <a:spcBef>
                          <a:spcPts val="390"/>
                        </a:spcBef>
                      </a:pPr>
                      <a:r>
                        <a:rPr sz="1000" dirty="0">
                          <a:latin typeface="Calibri"/>
                          <a:cs typeface="Calibri"/>
                        </a:rPr>
                        <a:t>8:33:26</a:t>
                      </a:r>
                      <a:r>
                        <a:rPr sz="1000" spc="45" dirty="0">
                          <a:latin typeface="Calibri"/>
                          <a:cs typeface="Calibri"/>
                        </a:rPr>
                        <a:t> </a:t>
                      </a:r>
                      <a:r>
                        <a:rPr sz="1000" spc="-25" dirty="0">
                          <a:latin typeface="Calibri"/>
                          <a:cs typeface="Calibri"/>
                        </a:rPr>
                        <a:t>AM</a:t>
                      </a:r>
                      <a:endParaRPr sz="1000">
                        <a:latin typeface="Calibri"/>
                        <a:cs typeface="Calibri"/>
                      </a:endParaRPr>
                    </a:p>
                  </a:txBody>
                  <a:tcPr marL="0" marR="0" marT="31765"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0325">
                        <a:lnSpc>
                          <a:spcPct val="100000"/>
                        </a:lnSpc>
                        <a:spcBef>
                          <a:spcPts val="390"/>
                        </a:spcBef>
                      </a:pPr>
                      <a:r>
                        <a:rPr sz="1000" spc="-25" dirty="0">
                          <a:latin typeface="Calibri"/>
                          <a:cs typeface="Calibri"/>
                        </a:rPr>
                        <a:t>46</a:t>
                      </a:r>
                      <a:endParaRPr sz="1000">
                        <a:latin typeface="Calibri"/>
                        <a:cs typeface="Calibri"/>
                      </a:endParaRPr>
                    </a:p>
                  </a:txBody>
                  <a:tcPr marL="0" marR="0" marT="31765"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1120">
                        <a:lnSpc>
                          <a:spcPct val="100000"/>
                        </a:lnSpc>
                        <a:spcBef>
                          <a:spcPts val="340"/>
                        </a:spcBef>
                      </a:pPr>
                      <a:r>
                        <a:rPr sz="1000" spc="-25" dirty="0">
                          <a:latin typeface="Calibri"/>
                          <a:cs typeface="Calibri"/>
                        </a:rPr>
                        <a:t>35</a:t>
                      </a:r>
                      <a:endParaRPr sz="1000">
                        <a:latin typeface="Calibri"/>
                        <a:cs typeface="Calibri"/>
                      </a:endParaRPr>
                    </a:p>
                  </a:txBody>
                  <a:tcPr marL="0" marR="0" marT="27693"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8580">
                        <a:lnSpc>
                          <a:spcPct val="100000"/>
                        </a:lnSpc>
                        <a:spcBef>
                          <a:spcPts val="290"/>
                        </a:spcBef>
                      </a:pPr>
                      <a:r>
                        <a:rPr sz="1000" spc="-25" dirty="0">
                          <a:latin typeface="Courier New"/>
                          <a:cs typeface="Courier New"/>
                        </a:rPr>
                        <a:t>29</a:t>
                      </a:r>
                      <a:endParaRPr sz="1000">
                        <a:latin typeface="Courier New"/>
                        <a:cs typeface="Courier New"/>
                      </a:endParaRPr>
                    </a:p>
                  </a:txBody>
                  <a:tcPr marL="0" marR="0" marT="2362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315"/>
                        </a:spcBef>
                      </a:pPr>
                      <a:r>
                        <a:rPr sz="1000" spc="-25" dirty="0">
                          <a:latin typeface="Calibri"/>
                          <a:cs typeface="Calibri"/>
                        </a:rPr>
                        <a:t>17</a:t>
                      </a:r>
                      <a:endParaRPr sz="1000">
                        <a:latin typeface="Calibri"/>
                        <a:cs typeface="Calibri"/>
                      </a:endParaRPr>
                    </a:p>
                  </a:txBody>
                  <a:tcPr marL="0" marR="0" marT="2565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340"/>
                        </a:spcBef>
                      </a:pPr>
                      <a:r>
                        <a:rPr sz="1000" dirty="0">
                          <a:latin typeface="Calibri"/>
                          <a:cs typeface="Calibri"/>
                        </a:rPr>
                        <a:t>93kmph</a:t>
                      </a:r>
                      <a:r>
                        <a:rPr sz="1000" spc="45" dirty="0">
                          <a:latin typeface="Calibri"/>
                          <a:cs typeface="Calibri"/>
                        </a:rPr>
                        <a:t> </a:t>
                      </a:r>
                      <a:r>
                        <a:rPr sz="1000" dirty="0">
                          <a:latin typeface="Calibri"/>
                          <a:cs typeface="Calibri"/>
                        </a:rPr>
                        <a:t>/</a:t>
                      </a:r>
                      <a:r>
                        <a:rPr sz="1000" spc="15" dirty="0">
                          <a:latin typeface="Calibri"/>
                          <a:cs typeface="Calibri"/>
                        </a:rPr>
                        <a:t> </a:t>
                      </a:r>
                      <a:r>
                        <a:rPr sz="1000" dirty="0">
                          <a:latin typeface="Calibri"/>
                          <a:cs typeface="Calibri"/>
                        </a:rPr>
                        <a:t>2.64</a:t>
                      </a:r>
                      <a:r>
                        <a:rPr sz="1000" spc="20" dirty="0">
                          <a:latin typeface="Calibri"/>
                          <a:cs typeface="Calibri"/>
                        </a:rPr>
                        <a:t> </a:t>
                      </a:r>
                      <a:r>
                        <a:rPr sz="1000" spc="-25" dirty="0">
                          <a:latin typeface="Calibri"/>
                          <a:cs typeface="Calibri"/>
                        </a:rPr>
                        <a:t>km</a:t>
                      </a:r>
                      <a:endParaRPr sz="1000">
                        <a:latin typeface="Calibri"/>
                        <a:cs typeface="Calibri"/>
                      </a:endParaRPr>
                    </a:p>
                  </a:txBody>
                  <a:tcPr marL="0" marR="0" marT="27693"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365"/>
                        </a:spcBef>
                      </a:pPr>
                      <a:r>
                        <a:rPr sz="1000" spc="-20" dirty="0">
                          <a:latin typeface="Calibri"/>
                          <a:cs typeface="Calibri"/>
                        </a:rPr>
                        <a:t>Late</a:t>
                      </a:r>
                      <a:endParaRPr sz="1000">
                        <a:latin typeface="Calibri"/>
                        <a:cs typeface="Calibri"/>
                      </a:endParaRPr>
                    </a:p>
                  </a:txBody>
                  <a:tcPr marL="0" marR="0" marT="29729"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05295">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23825" algn="ctr">
                        <a:lnSpc>
                          <a:spcPct val="100000"/>
                        </a:lnSpc>
                        <a:spcBef>
                          <a:spcPts val="450"/>
                        </a:spcBef>
                      </a:pPr>
                      <a:r>
                        <a:rPr sz="1000" dirty="0">
                          <a:latin typeface="Calibri"/>
                          <a:cs typeface="Calibri"/>
                        </a:rPr>
                        <a:t>8:41:33</a:t>
                      </a:r>
                      <a:r>
                        <a:rPr sz="1000" spc="45" dirty="0">
                          <a:latin typeface="Calibri"/>
                          <a:cs typeface="Calibri"/>
                        </a:rPr>
                        <a:t> </a:t>
                      </a:r>
                      <a:r>
                        <a:rPr sz="1000" spc="-25" dirty="0">
                          <a:latin typeface="Calibri"/>
                          <a:cs typeface="Calibri"/>
                        </a:rPr>
                        <a:t>AM</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450"/>
                        </a:spcBef>
                      </a:pPr>
                      <a:r>
                        <a:rPr sz="1000" spc="-25" dirty="0">
                          <a:latin typeface="Calibri"/>
                          <a:cs typeface="Calibri"/>
                        </a:rPr>
                        <a:t>71</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4295">
                        <a:lnSpc>
                          <a:spcPct val="100000"/>
                        </a:lnSpc>
                        <a:spcBef>
                          <a:spcPts val="400"/>
                        </a:spcBef>
                      </a:pPr>
                      <a:r>
                        <a:rPr sz="1000" spc="-25" dirty="0">
                          <a:latin typeface="Calibri"/>
                          <a:cs typeface="Calibri"/>
                        </a:rPr>
                        <a:t>51</a:t>
                      </a:r>
                      <a:endParaRPr sz="1000">
                        <a:latin typeface="Calibri"/>
                        <a:cs typeface="Calibri"/>
                      </a:endParaRPr>
                    </a:p>
                  </a:txBody>
                  <a:tcPr marL="0" marR="0" marT="3258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1755">
                        <a:lnSpc>
                          <a:spcPct val="100000"/>
                        </a:lnSpc>
                        <a:spcBef>
                          <a:spcPts val="375"/>
                        </a:spcBef>
                      </a:pPr>
                      <a:r>
                        <a:rPr sz="1000" spc="-25" dirty="0">
                          <a:latin typeface="Calibri"/>
                          <a:cs typeface="Calibri"/>
                        </a:rPr>
                        <a:t>24</a:t>
                      </a:r>
                      <a:endParaRPr sz="1000">
                        <a:latin typeface="Calibri"/>
                        <a:cs typeface="Calibri"/>
                      </a:endParaRPr>
                    </a:p>
                  </a:txBody>
                  <a:tcPr marL="0" marR="0" marT="30543"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425"/>
                        </a:spcBef>
                      </a:pPr>
                      <a:r>
                        <a:rPr sz="1000" spc="-25" dirty="0">
                          <a:latin typeface="Calibri"/>
                          <a:cs typeface="Calibri"/>
                        </a:rPr>
                        <a:t>16</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7310">
                        <a:lnSpc>
                          <a:spcPct val="100000"/>
                        </a:lnSpc>
                        <a:spcBef>
                          <a:spcPts val="425"/>
                        </a:spcBef>
                      </a:pPr>
                      <a:r>
                        <a:rPr sz="1000" dirty="0">
                          <a:latin typeface="Calibri"/>
                          <a:cs typeface="Calibri"/>
                        </a:rPr>
                        <a:t>94kmph</a:t>
                      </a:r>
                      <a:r>
                        <a:rPr sz="1000" spc="45" dirty="0">
                          <a:latin typeface="Calibri"/>
                          <a:cs typeface="Calibri"/>
                        </a:rPr>
                        <a:t> </a:t>
                      </a:r>
                      <a:r>
                        <a:rPr sz="1000" dirty="0">
                          <a:latin typeface="Calibri"/>
                          <a:cs typeface="Calibri"/>
                        </a:rPr>
                        <a:t>/</a:t>
                      </a:r>
                      <a:r>
                        <a:rPr sz="1000" spc="-10" dirty="0">
                          <a:latin typeface="Calibri"/>
                          <a:cs typeface="Calibri"/>
                        </a:rPr>
                        <a:t> </a:t>
                      </a:r>
                      <a:r>
                        <a:rPr sz="1000" dirty="0">
                          <a:latin typeface="Calibri"/>
                          <a:cs typeface="Calibri"/>
                        </a:rPr>
                        <a:t>2.51</a:t>
                      </a:r>
                      <a:r>
                        <a:rPr sz="1000" spc="20" dirty="0">
                          <a:latin typeface="Calibri"/>
                          <a:cs typeface="Calibri"/>
                        </a:rPr>
                        <a:t> </a:t>
                      </a:r>
                      <a:r>
                        <a:rPr sz="1000" spc="-25" dirty="0">
                          <a:latin typeface="Calibri"/>
                          <a:cs typeface="Calibri"/>
                        </a:rPr>
                        <a:t>km</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425"/>
                        </a:spcBef>
                      </a:pPr>
                      <a:r>
                        <a:rPr sz="1000" spc="-20" dirty="0">
                          <a:latin typeface="Calibri"/>
                          <a:cs typeface="Calibri"/>
                        </a:rPr>
                        <a:t>Late</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09930">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20650" algn="ctr">
                        <a:lnSpc>
                          <a:spcPct val="100000"/>
                        </a:lnSpc>
                        <a:spcBef>
                          <a:spcPts val="484"/>
                        </a:spcBef>
                      </a:pPr>
                      <a:r>
                        <a:rPr sz="1000" dirty="0">
                          <a:latin typeface="Calibri"/>
                          <a:cs typeface="Calibri"/>
                        </a:rPr>
                        <a:t>8:45:02</a:t>
                      </a:r>
                      <a:r>
                        <a:rPr sz="1000" spc="20" dirty="0">
                          <a:latin typeface="Calibri"/>
                          <a:cs typeface="Calibri"/>
                        </a:rPr>
                        <a:t> </a:t>
                      </a:r>
                      <a:r>
                        <a:rPr sz="1000" spc="-25" dirty="0">
                          <a:latin typeface="Calibri"/>
                          <a:cs typeface="Calibri"/>
                        </a:rPr>
                        <a:t>AM</a:t>
                      </a:r>
                      <a:endParaRPr sz="1000">
                        <a:latin typeface="Calibri"/>
                        <a:cs typeface="Calibri"/>
                      </a:endParaRPr>
                    </a:p>
                  </a:txBody>
                  <a:tcPr marL="0" marR="0" marT="3950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4135">
                        <a:lnSpc>
                          <a:spcPct val="100000"/>
                        </a:lnSpc>
                        <a:spcBef>
                          <a:spcPts val="484"/>
                        </a:spcBef>
                      </a:pPr>
                      <a:r>
                        <a:rPr sz="1000" spc="-25" dirty="0">
                          <a:latin typeface="Calibri"/>
                          <a:cs typeface="Calibri"/>
                        </a:rPr>
                        <a:t>76</a:t>
                      </a:r>
                      <a:endParaRPr sz="1000">
                        <a:latin typeface="Calibri"/>
                        <a:cs typeface="Calibri"/>
                      </a:endParaRPr>
                    </a:p>
                  </a:txBody>
                  <a:tcPr marL="0" marR="0" marT="3950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4295">
                        <a:lnSpc>
                          <a:spcPct val="100000"/>
                        </a:lnSpc>
                        <a:spcBef>
                          <a:spcPts val="459"/>
                        </a:spcBef>
                      </a:pPr>
                      <a:r>
                        <a:rPr sz="1000" spc="-25" dirty="0">
                          <a:latin typeface="Calibri"/>
                          <a:cs typeface="Calibri"/>
                        </a:rPr>
                        <a:t>57</a:t>
                      </a:r>
                      <a:endParaRPr sz="1000">
                        <a:latin typeface="Calibri"/>
                        <a:cs typeface="Calibri"/>
                      </a:endParaRPr>
                    </a:p>
                  </a:txBody>
                  <a:tcPr marL="0" marR="0" marT="3746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2390">
                        <a:lnSpc>
                          <a:spcPct val="100000"/>
                        </a:lnSpc>
                        <a:spcBef>
                          <a:spcPts val="434"/>
                        </a:spcBef>
                      </a:pPr>
                      <a:r>
                        <a:rPr sz="1000" spc="-25" dirty="0">
                          <a:latin typeface="Calibri"/>
                          <a:cs typeface="Calibri"/>
                        </a:rPr>
                        <a:t>30</a:t>
                      </a:r>
                      <a:endParaRPr sz="1000">
                        <a:latin typeface="Calibri"/>
                        <a:cs typeface="Calibri"/>
                      </a:endParaRPr>
                    </a:p>
                  </a:txBody>
                  <a:tcPr marL="0" marR="0" marT="3543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3660">
                        <a:lnSpc>
                          <a:spcPct val="100000"/>
                        </a:lnSpc>
                        <a:spcBef>
                          <a:spcPts val="459"/>
                        </a:spcBef>
                      </a:pPr>
                      <a:r>
                        <a:rPr sz="1000" spc="-25" dirty="0">
                          <a:latin typeface="Calibri"/>
                          <a:cs typeface="Calibri"/>
                        </a:rPr>
                        <a:t>10</a:t>
                      </a:r>
                      <a:endParaRPr sz="1000">
                        <a:latin typeface="Calibri"/>
                        <a:cs typeface="Calibri"/>
                      </a:endParaRPr>
                    </a:p>
                  </a:txBody>
                  <a:tcPr marL="0" marR="0" marT="3746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6040">
                        <a:lnSpc>
                          <a:spcPct val="100000"/>
                        </a:lnSpc>
                        <a:spcBef>
                          <a:spcPts val="459"/>
                        </a:spcBef>
                      </a:pPr>
                      <a:r>
                        <a:rPr sz="1000" dirty="0">
                          <a:latin typeface="Calibri"/>
                          <a:cs typeface="Calibri"/>
                        </a:rPr>
                        <a:t>75kmph</a:t>
                      </a:r>
                      <a:r>
                        <a:rPr sz="1000" spc="65" dirty="0">
                          <a:latin typeface="Calibri"/>
                          <a:cs typeface="Calibri"/>
                        </a:rPr>
                        <a:t> </a:t>
                      </a:r>
                      <a:r>
                        <a:rPr sz="1000" dirty="0">
                          <a:latin typeface="Calibri"/>
                          <a:cs typeface="Calibri"/>
                        </a:rPr>
                        <a:t>/</a:t>
                      </a:r>
                      <a:r>
                        <a:rPr sz="1000" spc="10" dirty="0">
                          <a:latin typeface="Calibri"/>
                          <a:cs typeface="Calibri"/>
                        </a:rPr>
                        <a:t> </a:t>
                      </a:r>
                      <a:r>
                        <a:rPr sz="1000" dirty="0">
                          <a:latin typeface="Calibri"/>
                          <a:cs typeface="Calibri"/>
                        </a:rPr>
                        <a:t>0.723</a:t>
                      </a:r>
                      <a:r>
                        <a:rPr sz="1000" spc="35" dirty="0">
                          <a:latin typeface="Calibri"/>
                          <a:cs typeface="Calibri"/>
                        </a:rPr>
                        <a:t> </a:t>
                      </a:r>
                      <a:r>
                        <a:rPr sz="1000" spc="-25" dirty="0">
                          <a:latin typeface="Calibri"/>
                          <a:cs typeface="Calibri"/>
                        </a:rPr>
                        <a:t>km</a:t>
                      </a:r>
                      <a:endParaRPr sz="1000">
                        <a:latin typeface="Calibri"/>
                        <a:cs typeface="Calibri"/>
                      </a:endParaRPr>
                    </a:p>
                  </a:txBody>
                  <a:tcPr marL="0" marR="0" marT="3746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8580">
                        <a:lnSpc>
                          <a:spcPct val="100000"/>
                        </a:lnSpc>
                        <a:spcBef>
                          <a:spcPts val="459"/>
                        </a:spcBef>
                      </a:pPr>
                      <a:r>
                        <a:rPr sz="1000" spc="-10" dirty="0">
                          <a:latin typeface="Calibri"/>
                          <a:cs typeface="Calibri"/>
                        </a:rPr>
                        <a:t>Abrupt</a:t>
                      </a:r>
                      <a:endParaRPr sz="1000">
                        <a:latin typeface="Calibri"/>
                        <a:cs typeface="Calibri"/>
                      </a:endParaRPr>
                    </a:p>
                  </a:txBody>
                  <a:tcPr marL="0" marR="0" marT="3746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14564">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14300" algn="ctr">
                        <a:lnSpc>
                          <a:spcPct val="100000"/>
                        </a:lnSpc>
                        <a:spcBef>
                          <a:spcPts val="465"/>
                        </a:spcBef>
                      </a:pPr>
                      <a:r>
                        <a:rPr sz="1000" dirty="0">
                          <a:latin typeface="Calibri"/>
                          <a:cs typeface="Calibri"/>
                        </a:rPr>
                        <a:t>8:52:53</a:t>
                      </a:r>
                      <a:r>
                        <a:rPr sz="1000" spc="20" dirty="0">
                          <a:latin typeface="Calibri"/>
                          <a:cs typeface="Calibri"/>
                        </a:rPr>
                        <a:t> </a:t>
                      </a:r>
                      <a:r>
                        <a:rPr sz="1000" spc="-25" dirty="0">
                          <a:latin typeface="Calibri"/>
                          <a:cs typeface="Calibri"/>
                        </a:rPr>
                        <a:t>AM</a:t>
                      </a:r>
                      <a:endParaRPr sz="1000">
                        <a:latin typeface="Calibri"/>
                        <a:cs typeface="Calibri"/>
                      </a:endParaRPr>
                    </a:p>
                  </a:txBody>
                  <a:tcPr marL="0" marR="0" marT="3787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3500">
                        <a:lnSpc>
                          <a:spcPct val="100000"/>
                        </a:lnSpc>
                        <a:spcBef>
                          <a:spcPts val="465"/>
                        </a:spcBef>
                      </a:pPr>
                      <a:r>
                        <a:rPr sz="1000" spc="-25" dirty="0">
                          <a:latin typeface="Calibri"/>
                          <a:cs typeface="Calibri"/>
                        </a:rPr>
                        <a:t>48</a:t>
                      </a:r>
                      <a:endParaRPr sz="1000">
                        <a:latin typeface="Calibri"/>
                        <a:cs typeface="Calibri"/>
                      </a:endParaRPr>
                    </a:p>
                  </a:txBody>
                  <a:tcPr marL="0" marR="0" marT="3787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3660">
                        <a:lnSpc>
                          <a:spcPct val="100000"/>
                        </a:lnSpc>
                        <a:spcBef>
                          <a:spcPts val="440"/>
                        </a:spcBef>
                      </a:pPr>
                      <a:r>
                        <a:rPr sz="1000" spc="-25" dirty="0">
                          <a:latin typeface="Calibri"/>
                          <a:cs typeface="Calibri"/>
                        </a:rPr>
                        <a:t>28</a:t>
                      </a:r>
                      <a:endParaRPr sz="1000">
                        <a:latin typeface="Calibri"/>
                        <a:cs typeface="Calibri"/>
                      </a:endParaRPr>
                    </a:p>
                  </a:txBody>
                  <a:tcPr marL="0" marR="0" marT="358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4930">
                        <a:lnSpc>
                          <a:spcPct val="100000"/>
                        </a:lnSpc>
                        <a:spcBef>
                          <a:spcPts val="415"/>
                        </a:spcBef>
                      </a:pPr>
                      <a:r>
                        <a:rPr sz="1000" spc="-25" dirty="0">
                          <a:latin typeface="Calibri"/>
                          <a:cs typeface="Calibri"/>
                        </a:rPr>
                        <a:t>28</a:t>
                      </a:r>
                      <a:endParaRPr sz="1000">
                        <a:latin typeface="Calibri"/>
                        <a:cs typeface="Calibri"/>
                      </a:endParaRPr>
                    </a:p>
                  </a:txBody>
                  <a:tcPr marL="0" marR="0" marT="33801"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6835">
                        <a:lnSpc>
                          <a:spcPct val="100000"/>
                        </a:lnSpc>
                        <a:spcBef>
                          <a:spcPts val="440"/>
                        </a:spcBef>
                      </a:pPr>
                      <a:r>
                        <a:rPr sz="1000" spc="-25" dirty="0">
                          <a:latin typeface="Calibri"/>
                          <a:cs typeface="Calibri"/>
                        </a:rPr>
                        <a:t>14</a:t>
                      </a:r>
                      <a:endParaRPr sz="1000">
                        <a:latin typeface="Calibri"/>
                        <a:cs typeface="Calibri"/>
                      </a:endParaRPr>
                    </a:p>
                  </a:txBody>
                  <a:tcPr marL="0" marR="0" marT="35838"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465"/>
                        </a:spcBef>
                      </a:pPr>
                      <a:r>
                        <a:rPr sz="1000" dirty="0">
                          <a:latin typeface="Calibri"/>
                          <a:cs typeface="Calibri"/>
                        </a:rPr>
                        <a:t>93kmph</a:t>
                      </a:r>
                      <a:r>
                        <a:rPr sz="1000" spc="45" dirty="0">
                          <a:latin typeface="Calibri"/>
                          <a:cs typeface="Calibri"/>
                        </a:rPr>
                        <a:t> </a:t>
                      </a:r>
                      <a:r>
                        <a:rPr sz="1000" dirty="0">
                          <a:latin typeface="Calibri"/>
                          <a:cs typeface="Calibri"/>
                        </a:rPr>
                        <a:t>/</a:t>
                      </a:r>
                      <a:r>
                        <a:rPr sz="1000" spc="20" dirty="0">
                          <a:latin typeface="Calibri"/>
                          <a:cs typeface="Calibri"/>
                        </a:rPr>
                        <a:t> </a:t>
                      </a:r>
                      <a:r>
                        <a:rPr sz="1000" dirty="0">
                          <a:latin typeface="Calibri"/>
                          <a:cs typeface="Calibri"/>
                        </a:rPr>
                        <a:t>4.254</a:t>
                      </a:r>
                      <a:r>
                        <a:rPr sz="1000" spc="35" dirty="0">
                          <a:latin typeface="Calibri"/>
                          <a:cs typeface="Calibri"/>
                        </a:rPr>
                        <a:t> </a:t>
                      </a:r>
                      <a:r>
                        <a:rPr sz="1000" spc="-25" dirty="0">
                          <a:latin typeface="Calibri"/>
                          <a:cs typeface="Calibri"/>
                        </a:rPr>
                        <a:t>km</a:t>
                      </a:r>
                      <a:endParaRPr sz="1000">
                        <a:latin typeface="Calibri"/>
                        <a:cs typeface="Calibri"/>
                      </a:endParaRPr>
                    </a:p>
                  </a:txBody>
                  <a:tcPr marL="0" marR="0" marT="3787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0485">
                        <a:lnSpc>
                          <a:spcPct val="100000"/>
                        </a:lnSpc>
                        <a:spcBef>
                          <a:spcPts val="465"/>
                        </a:spcBef>
                      </a:pPr>
                      <a:r>
                        <a:rPr sz="1000" spc="-20" dirty="0">
                          <a:latin typeface="Calibri"/>
                          <a:cs typeface="Calibri"/>
                        </a:rPr>
                        <a:t>Late</a:t>
                      </a:r>
                      <a:endParaRPr sz="1000">
                        <a:latin typeface="Calibri"/>
                        <a:cs typeface="Calibri"/>
                      </a:endParaRPr>
                    </a:p>
                  </a:txBody>
                  <a:tcPr marL="0" marR="0" marT="37874"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r h="207149">
                <a:tc>
                  <a:txBody>
                    <a:bodyPr/>
                    <a:lstStyle/>
                    <a:p>
                      <a:pPr>
                        <a:lnSpc>
                          <a:spcPct val="100000"/>
                        </a:lnSpc>
                      </a:pPr>
                      <a:endParaRPr sz="1000">
                        <a:latin typeface="Times New Roman"/>
                        <a:cs typeface="Times New Roman"/>
                      </a:endParaRPr>
                    </a:p>
                  </a:txBody>
                  <a:tcPr marL="0" marR="0" marT="0"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R="108585" algn="ctr">
                        <a:lnSpc>
                          <a:spcPct val="100000"/>
                        </a:lnSpc>
                        <a:spcBef>
                          <a:spcPts val="425"/>
                        </a:spcBef>
                      </a:pPr>
                      <a:r>
                        <a:rPr sz="1000" dirty="0">
                          <a:latin typeface="Calibri"/>
                          <a:cs typeface="Calibri"/>
                        </a:rPr>
                        <a:t>9:03:00</a:t>
                      </a:r>
                      <a:r>
                        <a:rPr sz="1000" spc="30" dirty="0">
                          <a:latin typeface="Calibri"/>
                          <a:cs typeface="Calibri"/>
                        </a:rPr>
                        <a:t> </a:t>
                      </a:r>
                      <a:r>
                        <a:rPr sz="1000" spc="-25" dirty="0">
                          <a:latin typeface="Calibri"/>
                          <a:cs typeface="Calibri"/>
                        </a:rPr>
                        <a:t>AM</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66675">
                        <a:lnSpc>
                          <a:spcPct val="100000"/>
                        </a:lnSpc>
                        <a:spcBef>
                          <a:spcPts val="425"/>
                        </a:spcBef>
                      </a:pPr>
                      <a:r>
                        <a:rPr sz="1000" spc="-25" dirty="0">
                          <a:latin typeface="Calibri"/>
                          <a:cs typeface="Calibri"/>
                        </a:rPr>
                        <a:t>69</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7470">
                        <a:lnSpc>
                          <a:spcPct val="100000"/>
                        </a:lnSpc>
                        <a:spcBef>
                          <a:spcPts val="425"/>
                        </a:spcBef>
                      </a:pPr>
                      <a:r>
                        <a:rPr sz="1000" spc="-25" dirty="0">
                          <a:latin typeface="Calibri"/>
                          <a:cs typeface="Calibri"/>
                        </a:rPr>
                        <a:t>52</a:t>
                      </a:r>
                      <a:endParaRPr sz="1000">
                        <a:latin typeface="Calibri"/>
                        <a:cs typeface="Calibri"/>
                      </a:endParaRPr>
                    </a:p>
                  </a:txBody>
                  <a:tcPr marL="0" marR="0" marT="34616"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8740">
                        <a:lnSpc>
                          <a:spcPct val="100000"/>
                        </a:lnSpc>
                        <a:spcBef>
                          <a:spcPts val="450"/>
                        </a:spcBef>
                      </a:pPr>
                      <a:r>
                        <a:rPr sz="1000" spc="-25" dirty="0">
                          <a:latin typeface="Calibri"/>
                          <a:cs typeface="Calibri"/>
                        </a:rPr>
                        <a:t>33</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80010">
                        <a:lnSpc>
                          <a:spcPct val="100000"/>
                        </a:lnSpc>
                        <a:spcBef>
                          <a:spcPts val="450"/>
                        </a:spcBef>
                      </a:pPr>
                      <a:r>
                        <a:rPr sz="1000" spc="-25" dirty="0">
                          <a:latin typeface="Calibri"/>
                          <a:cs typeface="Calibri"/>
                        </a:rPr>
                        <a:t>1S</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6835">
                        <a:lnSpc>
                          <a:spcPct val="100000"/>
                        </a:lnSpc>
                        <a:spcBef>
                          <a:spcPts val="450"/>
                        </a:spcBef>
                      </a:pPr>
                      <a:r>
                        <a:rPr sz="1000" dirty="0">
                          <a:latin typeface="Calibri"/>
                          <a:cs typeface="Calibri"/>
                        </a:rPr>
                        <a:t>93kmph</a:t>
                      </a:r>
                      <a:r>
                        <a:rPr sz="1000" spc="70" dirty="0">
                          <a:latin typeface="Calibri"/>
                          <a:cs typeface="Calibri"/>
                        </a:rPr>
                        <a:t> </a:t>
                      </a:r>
                      <a:r>
                        <a:rPr sz="1000" dirty="0">
                          <a:latin typeface="Calibri"/>
                          <a:cs typeface="Calibri"/>
                        </a:rPr>
                        <a:t>/</a:t>
                      </a:r>
                      <a:r>
                        <a:rPr sz="1000" spc="-15" dirty="0">
                          <a:latin typeface="Calibri"/>
                          <a:cs typeface="Calibri"/>
                        </a:rPr>
                        <a:t> </a:t>
                      </a:r>
                      <a:r>
                        <a:rPr sz="1000" dirty="0">
                          <a:latin typeface="Calibri"/>
                          <a:cs typeface="Calibri"/>
                        </a:rPr>
                        <a:t>1.957</a:t>
                      </a:r>
                      <a:r>
                        <a:rPr sz="1000" spc="45" dirty="0">
                          <a:latin typeface="Calibri"/>
                          <a:cs typeface="Calibri"/>
                        </a:rPr>
                        <a:t> </a:t>
                      </a:r>
                      <a:r>
                        <a:rPr sz="1000" spc="-25" dirty="0">
                          <a:latin typeface="Calibri"/>
                          <a:cs typeface="Calibri"/>
                        </a:rPr>
                        <a:t>km</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c>
                  <a:txBody>
                    <a:bodyPr/>
                    <a:lstStyle/>
                    <a:p>
                      <a:pPr marL="76835">
                        <a:lnSpc>
                          <a:spcPct val="100000"/>
                        </a:lnSpc>
                        <a:spcBef>
                          <a:spcPts val="450"/>
                        </a:spcBef>
                      </a:pPr>
                      <a:r>
                        <a:rPr sz="1000" spc="-20" dirty="0">
                          <a:latin typeface="Calibri"/>
                          <a:cs typeface="Calibri"/>
                        </a:rPr>
                        <a:t>Late</a:t>
                      </a:r>
                      <a:endParaRPr sz="1000">
                        <a:latin typeface="Calibri"/>
                        <a:cs typeface="Calibri"/>
                      </a:endParaRPr>
                    </a:p>
                  </a:txBody>
                  <a:tcPr marL="0" marR="0" marT="36652" marB="0">
                    <a:lnL w="12700">
                      <a:solidFill>
                        <a:srgbClr val="080808"/>
                      </a:solidFill>
                      <a:prstDash val="solid"/>
                    </a:lnL>
                    <a:lnR w="12700">
                      <a:solidFill>
                        <a:srgbClr val="080808"/>
                      </a:solidFill>
                      <a:prstDash val="solid"/>
                    </a:lnR>
                    <a:lnT w="12700">
                      <a:solidFill>
                        <a:srgbClr val="080808"/>
                      </a:solidFill>
                      <a:prstDash val="solid"/>
                    </a:lnT>
                    <a:lnB w="12700">
                      <a:solidFill>
                        <a:srgbClr val="080808"/>
                      </a:solidFill>
                      <a:prstDash val="solid"/>
                    </a:lnB>
                  </a:tcPr>
                </a:tc>
              </a:tr>
            </a:tbl>
          </a:graphicData>
        </a:graphic>
      </p:graphicFrame>
      <p:graphicFrame>
        <p:nvGraphicFramePr>
          <p:cNvPr id="3" name="object 3"/>
          <p:cNvGraphicFramePr>
            <a:graphicFrameLocks noGrp="1"/>
          </p:cNvGraphicFramePr>
          <p:nvPr/>
        </p:nvGraphicFramePr>
        <p:xfrm>
          <a:off x="1084816" y="3080625"/>
          <a:ext cx="7183035" cy="195975"/>
        </p:xfrm>
        <a:graphic>
          <a:graphicData uri="http://schemas.openxmlformats.org/drawingml/2006/table">
            <a:tbl>
              <a:tblPr firstRow="1" bandRow="1">
                <a:tableStyleId>{2D5ABB26-0587-4C30-8999-92F81FD0307C}</a:tableStyleId>
              </a:tblPr>
              <a:tblGrid>
                <a:gridCol w="1782696"/>
                <a:gridCol w="1765023"/>
                <a:gridCol w="1780391"/>
                <a:gridCol w="1854925"/>
              </a:tblGrid>
              <a:tr h="188554">
                <a:tc>
                  <a:txBody>
                    <a:bodyPr/>
                    <a:lstStyle/>
                    <a:p>
                      <a:pPr marL="73660">
                        <a:lnSpc>
                          <a:spcPct val="100000"/>
                        </a:lnSpc>
                        <a:spcBef>
                          <a:spcPts val="484"/>
                        </a:spcBef>
                      </a:pPr>
                      <a:r>
                        <a:rPr sz="1000" dirty="0">
                          <a:latin typeface="Calibri"/>
                          <a:cs typeface="Calibri"/>
                        </a:rPr>
                        <a:t>BPT</a:t>
                      </a:r>
                      <a:r>
                        <a:rPr sz="1000" spc="15" dirty="0">
                          <a:latin typeface="Calibri"/>
                          <a:cs typeface="Calibri"/>
                        </a:rPr>
                        <a:t> </a:t>
                      </a:r>
                      <a:r>
                        <a:rPr sz="1000" dirty="0">
                          <a:latin typeface="Calibri"/>
                          <a:cs typeface="Calibri"/>
                        </a:rPr>
                        <a:t>@</a:t>
                      </a:r>
                      <a:r>
                        <a:rPr sz="1000" spc="30" dirty="0">
                          <a:latin typeface="Calibri"/>
                          <a:cs typeface="Calibri"/>
                        </a:rPr>
                        <a:t> </a:t>
                      </a:r>
                      <a:r>
                        <a:rPr sz="1000" dirty="0">
                          <a:latin typeface="Calibri"/>
                          <a:cs typeface="Calibri"/>
                        </a:rPr>
                        <a:t>7:15:39</a:t>
                      </a:r>
                      <a:r>
                        <a:rPr sz="1000" spc="35" dirty="0">
                          <a:latin typeface="Calibri"/>
                          <a:cs typeface="Calibri"/>
                        </a:rPr>
                        <a:t> </a:t>
                      </a:r>
                      <a:r>
                        <a:rPr sz="1000" spc="-25" dirty="0">
                          <a:latin typeface="Calibri"/>
                          <a:cs typeface="Calibri"/>
                        </a:rPr>
                        <a:t>AM</a:t>
                      </a:r>
                      <a:endParaRPr sz="1000">
                        <a:latin typeface="Calibri"/>
                        <a:cs typeface="Calibri"/>
                      </a:endParaRPr>
                    </a:p>
                  </a:txBody>
                  <a:tcPr marL="0" marR="0" marT="39502"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c>
                  <a:txBody>
                    <a:bodyPr/>
                    <a:lstStyle/>
                    <a:p>
                      <a:pPr marL="74930">
                        <a:lnSpc>
                          <a:spcPct val="100000"/>
                        </a:lnSpc>
                        <a:spcBef>
                          <a:spcPts val="535"/>
                        </a:spcBef>
                      </a:pPr>
                      <a:r>
                        <a:rPr sz="1000" spc="-10" dirty="0">
                          <a:latin typeface="Calibri"/>
                          <a:cs typeface="Calibri"/>
                        </a:rPr>
                        <a:t>SPEED</a:t>
                      </a:r>
                      <a:r>
                        <a:rPr sz="1000" spc="5" dirty="0">
                          <a:latin typeface="Calibri"/>
                          <a:cs typeface="Calibri"/>
                        </a:rPr>
                        <a:t> </a:t>
                      </a:r>
                      <a:r>
                        <a:rPr sz="1000" dirty="0">
                          <a:latin typeface="Calibri"/>
                          <a:cs typeface="Calibri"/>
                        </a:rPr>
                        <a:t>DROP:</a:t>
                      </a:r>
                      <a:r>
                        <a:rPr sz="1000" spc="10" dirty="0">
                          <a:latin typeface="Calibri"/>
                          <a:cs typeface="Calibri"/>
                        </a:rPr>
                        <a:t> </a:t>
                      </a:r>
                      <a:r>
                        <a:rPr sz="1000" dirty="0">
                          <a:latin typeface="Calibri"/>
                          <a:cs typeface="Calibri"/>
                        </a:rPr>
                        <a:t>58</a:t>
                      </a:r>
                      <a:r>
                        <a:rPr sz="1000" spc="-15" dirty="0">
                          <a:latin typeface="Calibri"/>
                          <a:cs typeface="Calibri"/>
                        </a:rPr>
                        <a:t> </a:t>
                      </a:r>
                      <a:r>
                        <a:rPr sz="1000" dirty="0">
                          <a:latin typeface="Calibri"/>
                          <a:cs typeface="Calibri"/>
                        </a:rPr>
                        <a:t>-</a:t>
                      </a:r>
                      <a:r>
                        <a:rPr sz="1000" spc="-15" dirty="0">
                          <a:latin typeface="Calibri"/>
                          <a:cs typeface="Calibri"/>
                        </a:rPr>
                        <a:t> </a:t>
                      </a:r>
                      <a:r>
                        <a:rPr sz="1000" spc="-25" dirty="0">
                          <a:latin typeface="Calibri"/>
                          <a:cs typeface="Calibri"/>
                        </a:rPr>
                        <a:t>19</a:t>
                      </a:r>
                      <a:endParaRPr sz="1000">
                        <a:latin typeface="Calibri"/>
                        <a:cs typeface="Calibri"/>
                      </a:endParaRPr>
                    </a:p>
                  </a:txBody>
                  <a:tcPr marL="0" marR="0" marT="43575"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c>
                  <a:txBody>
                    <a:bodyPr/>
                    <a:lstStyle/>
                    <a:p>
                      <a:pPr marL="73660">
                        <a:lnSpc>
                          <a:spcPct val="100000"/>
                        </a:lnSpc>
                        <a:spcBef>
                          <a:spcPts val="535"/>
                        </a:spcBef>
                      </a:pPr>
                      <a:r>
                        <a:rPr sz="1000" dirty="0">
                          <a:latin typeface="Calibri"/>
                          <a:cs typeface="Calibri"/>
                        </a:rPr>
                        <a:t>BFT</a:t>
                      </a:r>
                      <a:r>
                        <a:rPr sz="1000" spc="-10" dirty="0">
                          <a:latin typeface="Calibri"/>
                          <a:cs typeface="Calibri"/>
                        </a:rPr>
                        <a:t> </a:t>
                      </a:r>
                      <a:r>
                        <a:rPr sz="1000" dirty="0">
                          <a:latin typeface="Calibri"/>
                          <a:cs typeface="Calibri"/>
                        </a:rPr>
                        <a:t>@</a:t>
                      </a:r>
                      <a:r>
                        <a:rPr sz="1000" spc="20" dirty="0">
                          <a:latin typeface="Calibri"/>
                          <a:cs typeface="Calibri"/>
                        </a:rPr>
                        <a:t> </a:t>
                      </a:r>
                      <a:r>
                        <a:rPr sz="1000" dirty="0">
                          <a:latin typeface="Calibri"/>
                          <a:cs typeface="Calibri"/>
                        </a:rPr>
                        <a:t>7:00:30</a:t>
                      </a:r>
                      <a:r>
                        <a:rPr sz="1000" spc="30" dirty="0">
                          <a:latin typeface="Calibri"/>
                          <a:cs typeface="Calibri"/>
                        </a:rPr>
                        <a:t> </a:t>
                      </a:r>
                      <a:r>
                        <a:rPr sz="1000" spc="-25" dirty="0">
                          <a:latin typeface="Calibri"/>
                          <a:cs typeface="Calibri"/>
                        </a:rPr>
                        <a:t>AM</a:t>
                      </a:r>
                      <a:endParaRPr sz="1000">
                        <a:latin typeface="Calibri"/>
                        <a:cs typeface="Calibri"/>
                      </a:endParaRPr>
                    </a:p>
                  </a:txBody>
                  <a:tcPr marL="0" marR="0" marT="43575"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c>
                  <a:txBody>
                    <a:bodyPr/>
                    <a:lstStyle/>
                    <a:p>
                      <a:pPr marL="77470">
                        <a:lnSpc>
                          <a:spcPct val="100000"/>
                        </a:lnSpc>
                        <a:spcBef>
                          <a:spcPts val="509"/>
                        </a:spcBef>
                      </a:pPr>
                      <a:r>
                        <a:rPr sz="1000" dirty="0">
                          <a:latin typeface="Calibri"/>
                          <a:cs typeface="Calibri"/>
                        </a:rPr>
                        <a:t>SPEED</a:t>
                      </a:r>
                      <a:r>
                        <a:rPr sz="1000" spc="60" dirty="0">
                          <a:latin typeface="Calibri"/>
                          <a:cs typeface="Calibri"/>
                        </a:rPr>
                        <a:t> </a:t>
                      </a:r>
                      <a:r>
                        <a:rPr sz="1000" dirty="0">
                          <a:latin typeface="Calibri"/>
                          <a:cs typeface="Calibri"/>
                        </a:rPr>
                        <a:t>DROP:</a:t>
                      </a:r>
                      <a:r>
                        <a:rPr sz="1000" spc="85" dirty="0">
                          <a:latin typeface="Calibri"/>
                          <a:cs typeface="Calibri"/>
                        </a:rPr>
                        <a:t> </a:t>
                      </a:r>
                      <a:r>
                        <a:rPr sz="1000" dirty="0">
                          <a:latin typeface="Calibri"/>
                          <a:cs typeface="Calibri"/>
                        </a:rPr>
                        <a:t>7</a:t>
                      </a:r>
                      <a:r>
                        <a:rPr sz="1000" spc="30" dirty="0">
                          <a:latin typeface="Calibri"/>
                          <a:cs typeface="Calibri"/>
                        </a:rPr>
                        <a:t> </a:t>
                      </a:r>
                      <a:r>
                        <a:rPr sz="1000" dirty="0">
                          <a:solidFill>
                            <a:srgbClr val="030303"/>
                          </a:solidFill>
                          <a:latin typeface="Calibri"/>
                          <a:cs typeface="Calibri"/>
                        </a:rPr>
                        <a:t>- </a:t>
                      </a:r>
                      <a:r>
                        <a:rPr sz="1000" spc="-50" dirty="0">
                          <a:latin typeface="Calibri"/>
                          <a:cs typeface="Calibri"/>
                        </a:rPr>
                        <a:t>3</a:t>
                      </a:r>
                      <a:endParaRPr sz="1000">
                        <a:latin typeface="Calibri"/>
                        <a:cs typeface="Calibri"/>
                      </a:endParaRPr>
                    </a:p>
                  </a:txBody>
                  <a:tcPr marL="0" marR="0" marT="41538"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r>
            </a:tbl>
          </a:graphicData>
        </a:graphic>
      </p:graphicFrame>
      <p:graphicFrame>
        <p:nvGraphicFramePr>
          <p:cNvPr id="4" name="object 4"/>
          <p:cNvGraphicFramePr>
            <a:graphicFrameLocks noGrp="1"/>
          </p:cNvGraphicFramePr>
          <p:nvPr/>
        </p:nvGraphicFramePr>
        <p:xfrm>
          <a:off x="1095073" y="1600200"/>
          <a:ext cx="7169970" cy="1217345"/>
        </p:xfrm>
        <a:graphic>
          <a:graphicData uri="http://schemas.openxmlformats.org/drawingml/2006/table">
            <a:tbl>
              <a:tblPr firstRow="1" bandRow="1">
                <a:tableStyleId>{2D5ABB26-0587-4C30-8999-92F81FD0307C}</a:tableStyleId>
              </a:tblPr>
              <a:tblGrid>
                <a:gridCol w="3536192"/>
                <a:gridCol w="3633778"/>
              </a:tblGrid>
              <a:tr h="146608">
                <a:tc>
                  <a:txBody>
                    <a:bodyPr/>
                    <a:lstStyle/>
                    <a:p>
                      <a:pPr marL="69215">
                        <a:lnSpc>
                          <a:spcPct val="100000"/>
                        </a:lnSpc>
                        <a:spcBef>
                          <a:spcPts val="260"/>
                        </a:spcBef>
                      </a:pPr>
                      <a:r>
                        <a:rPr sz="1000" dirty="0">
                          <a:latin typeface="Calibri"/>
                          <a:cs typeface="Calibri"/>
                        </a:rPr>
                        <a:t>MPS</a:t>
                      </a:r>
                      <a:r>
                        <a:rPr sz="1000" spc="-20" dirty="0">
                          <a:latin typeface="Calibri"/>
                          <a:cs typeface="Calibri"/>
                        </a:rPr>
                        <a:t> </a:t>
                      </a:r>
                      <a:r>
                        <a:rPr sz="1000" dirty="0">
                          <a:latin typeface="Calibri"/>
                          <a:cs typeface="Calibri"/>
                        </a:rPr>
                        <a:t>attained:</a:t>
                      </a:r>
                      <a:r>
                        <a:rPr sz="1000" spc="440" dirty="0">
                          <a:latin typeface="Calibri"/>
                          <a:cs typeface="Calibri"/>
                        </a:rPr>
                        <a:t> </a:t>
                      </a:r>
                      <a:r>
                        <a:rPr sz="1000" dirty="0">
                          <a:latin typeface="Calibri"/>
                          <a:cs typeface="Calibri"/>
                        </a:rPr>
                        <a:t>95</a:t>
                      </a:r>
                      <a:r>
                        <a:rPr sz="1000" spc="-65" dirty="0">
                          <a:latin typeface="Calibri"/>
                          <a:cs typeface="Calibri"/>
                        </a:rPr>
                        <a:t> </a:t>
                      </a:r>
                      <a:r>
                        <a:rPr sz="1000" spc="-20" dirty="0">
                          <a:latin typeface="Calibri"/>
                          <a:cs typeface="Calibri"/>
                        </a:rPr>
                        <a:t>kmph</a:t>
                      </a:r>
                      <a:endParaRPr sz="1000">
                        <a:latin typeface="Calibri"/>
                        <a:cs typeface="Calibri"/>
                      </a:endParaRPr>
                    </a:p>
                  </a:txBody>
                  <a:tcPr marL="0" marR="0" marT="21177"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c>
                  <a:txBody>
                    <a:bodyPr/>
                    <a:lstStyle/>
                    <a:p>
                      <a:pPr marL="71120">
                        <a:lnSpc>
                          <a:spcPct val="100000"/>
                        </a:lnSpc>
                        <a:spcBef>
                          <a:spcPts val="85"/>
                        </a:spcBef>
                      </a:pPr>
                      <a:r>
                        <a:rPr sz="1000" spc="-20" dirty="0">
                          <a:latin typeface="Calibri"/>
                          <a:cs typeface="Calibri"/>
                        </a:rPr>
                        <a:t>Average</a:t>
                      </a:r>
                      <a:r>
                        <a:rPr sz="1000" spc="30" dirty="0">
                          <a:latin typeface="Calibri"/>
                          <a:cs typeface="Calibri"/>
                        </a:rPr>
                        <a:t> </a:t>
                      </a:r>
                      <a:r>
                        <a:rPr sz="1000" dirty="0">
                          <a:latin typeface="Calibri"/>
                          <a:cs typeface="Calibri"/>
                        </a:rPr>
                        <a:t>Speed:</a:t>
                      </a:r>
                      <a:r>
                        <a:rPr sz="1000" spc="450" dirty="0">
                          <a:latin typeface="Calibri"/>
                          <a:cs typeface="Calibri"/>
                        </a:rPr>
                        <a:t> </a:t>
                      </a:r>
                      <a:r>
                        <a:rPr sz="1000" dirty="0">
                          <a:latin typeface="Calibri"/>
                          <a:cs typeface="Calibri"/>
                        </a:rPr>
                        <a:t>40.73</a:t>
                      </a:r>
                      <a:r>
                        <a:rPr sz="1000" spc="-15" dirty="0">
                          <a:latin typeface="Calibri"/>
                          <a:cs typeface="Calibri"/>
                        </a:rPr>
                        <a:t> </a:t>
                      </a:r>
                      <a:r>
                        <a:rPr sz="1000" spc="-20" dirty="0">
                          <a:latin typeface="Calibri"/>
                          <a:cs typeface="Calibri"/>
                        </a:rPr>
                        <a:t>kmph</a:t>
                      </a:r>
                      <a:endParaRPr sz="1000">
                        <a:latin typeface="Calibri"/>
                        <a:cs typeface="Calibri"/>
                      </a:endParaRPr>
                    </a:p>
                  </a:txBody>
                  <a:tcPr marL="0" marR="0" marT="6923"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r>
              <a:tr h="147829">
                <a:tc>
                  <a:txBody>
                    <a:bodyPr/>
                    <a:lstStyle/>
                    <a:p>
                      <a:pPr marL="70485">
                        <a:lnSpc>
                          <a:spcPct val="100000"/>
                        </a:lnSpc>
                        <a:spcBef>
                          <a:spcPts val="185"/>
                        </a:spcBef>
                      </a:pPr>
                      <a:r>
                        <a:rPr sz="1000" spc="-30" dirty="0">
                          <a:latin typeface="Calibri"/>
                          <a:cs typeface="Calibri"/>
                        </a:rPr>
                        <a:t>Total</a:t>
                      </a:r>
                      <a:r>
                        <a:rPr sz="1000" spc="-20" dirty="0">
                          <a:latin typeface="Calibri"/>
                          <a:cs typeface="Calibri"/>
                        </a:rPr>
                        <a:t> </a:t>
                      </a:r>
                      <a:r>
                        <a:rPr sz="1000" dirty="0">
                          <a:latin typeface="Calibri"/>
                          <a:cs typeface="Calibri"/>
                        </a:rPr>
                        <a:t>Distance:</a:t>
                      </a:r>
                      <a:r>
                        <a:rPr sz="1000" spc="400" dirty="0">
                          <a:latin typeface="Calibri"/>
                          <a:cs typeface="Calibri"/>
                        </a:rPr>
                        <a:t> </a:t>
                      </a:r>
                      <a:r>
                        <a:rPr sz="1000" dirty="0">
                          <a:latin typeface="Calibri"/>
                          <a:cs typeface="Calibri"/>
                        </a:rPr>
                        <a:t>122.72 </a:t>
                      </a:r>
                      <a:r>
                        <a:rPr sz="1000" spc="-25" dirty="0">
                          <a:latin typeface="Calibri"/>
                          <a:cs typeface="Calibri"/>
                        </a:rPr>
                        <a:t>km</a:t>
                      </a:r>
                      <a:endParaRPr sz="1000">
                        <a:latin typeface="Calibri"/>
                        <a:cs typeface="Calibri"/>
                      </a:endParaRPr>
                    </a:p>
                  </a:txBody>
                  <a:tcPr marL="0" marR="0" marT="15068"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c>
                  <a:txBody>
                    <a:bodyPr/>
                    <a:lstStyle/>
                    <a:p>
                      <a:pPr marL="66675">
                        <a:lnSpc>
                          <a:spcPct val="100000"/>
                        </a:lnSpc>
                        <a:spcBef>
                          <a:spcPts val="35"/>
                        </a:spcBef>
                      </a:pPr>
                      <a:r>
                        <a:rPr sz="1000" spc="-20" dirty="0">
                          <a:latin typeface="Calibri"/>
                          <a:cs typeface="Calibri"/>
                        </a:rPr>
                        <a:t>Total</a:t>
                      </a:r>
                      <a:r>
                        <a:rPr sz="1000" spc="-35" dirty="0">
                          <a:latin typeface="Calibri"/>
                          <a:cs typeface="Calibri"/>
                        </a:rPr>
                        <a:t> </a:t>
                      </a:r>
                      <a:r>
                        <a:rPr sz="1000" dirty="0">
                          <a:latin typeface="Calibri"/>
                          <a:cs typeface="Calibri"/>
                        </a:rPr>
                        <a:t>Time:</a:t>
                      </a:r>
                      <a:r>
                        <a:rPr sz="1000" spc="455" dirty="0">
                          <a:latin typeface="Calibri"/>
                          <a:cs typeface="Calibri"/>
                        </a:rPr>
                        <a:t> </a:t>
                      </a:r>
                      <a:r>
                        <a:rPr sz="1000" spc="-10" dirty="0">
                          <a:latin typeface="Calibri"/>
                          <a:cs typeface="Calibri"/>
                        </a:rPr>
                        <a:t>3:00:48</a:t>
                      </a:r>
                      <a:endParaRPr sz="1000">
                        <a:latin typeface="Calibri"/>
                        <a:cs typeface="Calibri"/>
                      </a:endParaRPr>
                    </a:p>
                  </a:txBody>
                  <a:tcPr marL="0" marR="0" marT="2851"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r>
              <a:tr h="212989">
                <a:tc>
                  <a:txBody>
                    <a:bodyPr/>
                    <a:lstStyle/>
                    <a:p>
                      <a:pPr marL="72390" marR="533400" indent="-3175">
                        <a:lnSpc>
                          <a:spcPts val="1300"/>
                        </a:lnSpc>
                      </a:pPr>
                      <a:r>
                        <a:rPr sz="1000" spc="-10" dirty="0">
                          <a:latin typeface="Calibri"/>
                          <a:cs typeface="Calibri"/>
                        </a:rPr>
                        <a:t>Distance</a:t>
                      </a:r>
                      <a:r>
                        <a:rPr sz="1000" dirty="0">
                          <a:latin typeface="Calibri"/>
                          <a:cs typeface="Calibri"/>
                        </a:rPr>
                        <a:t> covered</a:t>
                      </a:r>
                      <a:r>
                        <a:rPr sz="1000" spc="-15" dirty="0">
                          <a:latin typeface="Calibri"/>
                          <a:cs typeface="Calibri"/>
                        </a:rPr>
                        <a:t> </a:t>
                      </a:r>
                      <a:r>
                        <a:rPr sz="1000" dirty="0">
                          <a:latin typeface="Calibri"/>
                          <a:cs typeface="Calibri"/>
                        </a:rPr>
                        <a:t>at</a:t>
                      </a:r>
                      <a:r>
                        <a:rPr sz="1000" spc="-35" dirty="0">
                          <a:latin typeface="Calibri"/>
                          <a:cs typeface="Calibri"/>
                        </a:rPr>
                        <a:t> </a:t>
                      </a:r>
                      <a:r>
                        <a:rPr sz="1000" dirty="0">
                          <a:latin typeface="Calibri"/>
                          <a:cs typeface="Calibri"/>
                        </a:rPr>
                        <a:t>near</a:t>
                      </a:r>
                      <a:r>
                        <a:rPr sz="1000" spc="-40" dirty="0">
                          <a:latin typeface="Calibri"/>
                          <a:cs typeface="Calibri"/>
                        </a:rPr>
                        <a:t> </a:t>
                      </a:r>
                      <a:r>
                        <a:rPr sz="1000" dirty="0">
                          <a:latin typeface="Calibri"/>
                          <a:cs typeface="Calibri"/>
                        </a:rPr>
                        <a:t>MPS:</a:t>
                      </a:r>
                      <a:r>
                        <a:rPr sz="1000" spc="150" dirty="0">
                          <a:latin typeface="Calibri"/>
                          <a:cs typeface="Calibri"/>
                        </a:rPr>
                        <a:t> </a:t>
                      </a:r>
                      <a:r>
                        <a:rPr sz="1000" dirty="0">
                          <a:latin typeface="Calibri"/>
                          <a:cs typeface="Calibri"/>
                        </a:rPr>
                        <a:t>48.76</a:t>
                      </a:r>
                      <a:r>
                        <a:rPr sz="1000" spc="-40" dirty="0">
                          <a:latin typeface="Calibri"/>
                          <a:cs typeface="Calibri"/>
                        </a:rPr>
                        <a:t> </a:t>
                      </a:r>
                      <a:r>
                        <a:rPr sz="1000" spc="-25" dirty="0">
                          <a:latin typeface="Calibri"/>
                          <a:cs typeface="Calibri"/>
                        </a:rPr>
                        <a:t>km </a:t>
                      </a:r>
                      <a:r>
                        <a:rPr sz="1000" spc="-10" dirty="0">
                          <a:latin typeface="Calibri"/>
                          <a:cs typeface="Calibri"/>
                        </a:rPr>
                        <a:t>(speed&gt;.95xMPS)</a:t>
                      </a:r>
                      <a:endParaRPr sz="1000">
                        <a:latin typeface="Calibri"/>
                        <a:cs typeface="Calibri"/>
                      </a:endParaRPr>
                    </a:p>
                  </a:txBody>
                  <a:tcPr marL="0" marR="0" marT="0"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c>
                  <a:txBody>
                    <a:bodyPr/>
                    <a:lstStyle/>
                    <a:p>
                      <a:pPr marL="63500">
                        <a:lnSpc>
                          <a:spcPts val="1205"/>
                        </a:lnSpc>
                      </a:pPr>
                      <a:r>
                        <a:rPr sz="1000" dirty="0">
                          <a:latin typeface="Calibri"/>
                          <a:cs typeface="Calibri"/>
                        </a:rPr>
                        <a:t>Time</a:t>
                      </a:r>
                      <a:r>
                        <a:rPr sz="1000" spc="90" dirty="0">
                          <a:latin typeface="Calibri"/>
                          <a:cs typeface="Calibri"/>
                        </a:rPr>
                        <a:t> </a:t>
                      </a:r>
                      <a:r>
                        <a:rPr sz="1000" dirty="0">
                          <a:latin typeface="Calibri"/>
                          <a:cs typeface="Calibri"/>
                        </a:rPr>
                        <a:t>Range</a:t>
                      </a:r>
                      <a:r>
                        <a:rPr sz="1000" spc="135" dirty="0">
                          <a:latin typeface="Calibri"/>
                          <a:cs typeface="Calibri"/>
                        </a:rPr>
                        <a:t> </a:t>
                      </a:r>
                      <a:r>
                        <a:rPr sz="1000" dirty="0">
                          <a:latin typeface="Calibri"/>
                          <a:cs typeface="Calibri"/>
                        </a:rPr>
                        <a:t>of</a:t>
                      </a:r>
                      <a:r>
                        <a:rPr sz="1000" spc="60" dirty="0">
                          <a:latin typeface="Calibri"/>
                          <a:cs typeface="Calibri"/>
                        </a:rPr>
                        <a:t> </a:t>
                      </a:r>
                      <a:r>
                        <a:rPr sz="1000" dirty="0">
                          <a:latin typeface="Calibri"/>
                          <a:cs typeface="Calibri"/>
                        </a:rPr>
                        <a:t>Analysis:</a:t>
                      </a:r>
                      <a:r>
                        <a:rPr sz="1000" spc="155" dirty="0">
                          <a:latin typeface="Calibri"/>
                          <a:cs typeface="Calibri"/>
                        </a:rPr>
                        <a:t> </a:t>
                      </a:r>
                      <a:r>
                        <a:rPr sz="1000" dirty="0">
                          <a:latin typeface="Calibri"/>
                          <a:cs typeface="Calibri"/>
                        </a:rPr>
                        <a:t>7:00:02</a:t>
                      </a:r>
                      <a:r>
                        <a:rPr sz="1000" spc="90" dirty="0">
                          <a:latin typeface="Calibri"/>
                          <a:cs typeface="Calibri"/>
                        </a:rPr>
                        <a:t> </a:t>
                      </a:r>
                      <a:r>
                        <a:rPr sz="1000" spc="85" dirty="0">
                          <a:latin typeface="Calibri"/>
                          <a:cs typeface="Calibri"/>
                        </a:rPr>
                        <a:t>AM</a:t>
                      </a:r>
                      <a:r>
                        <a:rPr sz="1000" spc="40" dirty="0">
                          <a:latin typeface="Calibri"/>
                          <a:cs typeface="Calibri"/>
                        </a:rPr>
                        <a:t> </a:t>
                      </a:r>
                      <a:r>
                        <a:rPr sz="1000" dirty="0">
                          <a:latin typeface="Calibri"/>
                          <a:cs typeface="Calibri"/>
                        </a:rPr>
                        <a:t>-</a:t>
                      </a:r>
                      <a:r>
                        <a:rPr sz="1000" spc="40" dirty="0">
                          <a:latin typeface="Calibri"/>
                          <a:cs typeface="Calibri"/>
                        </a:rPr>
                        <a:t> </a:t>
                      </a:r>
                      <a:r>
                        <a:rPr sz="1000" spc="-10" dirty="0">
                          <a:latin typeface="Calibri"/>
                          <a:cs typeface="Calibri"/>
                        </a:rPr>
                        <a:t>10:00:56</a:t>
                      </a:r>
                      <a:endParaRPr sz="1000">
                        <a:latin typeface="Calibri"/>
                        <a:cs typeface="Calibri"/>
                      </a:endParaRPr>
                    </a:p>
                    <a:p>
                      <a:pPr marL="62230">
                        <a:lnSpc>
                          <a:spcPts val="1225"/>
                        </a:lnSpc>
                        <a:spcBef>
                          <a:spcPts val="90"/>
                        </a:spcBef>
                      </a:pPr>
                      <a:r>
                        <a:rPr sz="1000" spc="30" dirty="0">
                          <a:latin typeface="Calibri"/>
                          <a:cs typeface="Calibri"/>
                        </a:rPr>
                        <a:t>AM</a:t>
                      </a:r>
                      <a:endParaRPr sz="1000">
                        <a:latin typeface="Calibri"/>
                        <a:cs typeface="Calibri"/>
                      </a:endParaRPr>
                    </a:p>
                  </a:txBody>
                  <a:tcPr marL="0" marR="0" marT="0"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r>
              <a:tr h="377516">
                <a:tc>
                  <a:txBody>
                    <a:bodyPr/>
                    <a:lstStyle/>
                    <a:p>
                      <a:pPr marL="72390">
                        <a:lnSpc>
                          <a:spcPts val="1295"/>
                        </a:lnSpc>
                      </a:pPr>
                      <a:r>
                        <a:rPr sz="1000" dirty="0">
                          <a:latin typeface="Calibri"/>
                          <a:cs typeface="Calibri"/>
                        </a:rPr>
                        <a:t>Late</a:t>
                      </a:r>
                      <a:r>
                        <a:rPr sz="1000" spc="-45" dirty="0">
                          <a:latin typeface="Calibri"/>
                          <a:cs typeface="Calibri"/>
                        </a:rPr>
                        <a:t> </a:t>
                      </a:r>
                      <a:r>
                        <a:rPr sz="1000" dirty="0">
                          <a:latin typeface="Calibri"/>
                          <a:cs typeface="Calibri"/>
                        </a:rPr>
                        <a:t>Controlling:</a:t>
                      </a:r>
                      <a:r>
                        <a:rPr sz="1000" spc="160" dirty="0">
                          <a:latin typeface="Calibri"/>
                          <a:cs typeface="Calibri"/>
                        </a:rPr>
                        <a:t> </a:t>
                      </a:r>
                      <a:r>
                        <a:rPr sz="1000" spc="-25" dirty="0">
                          <a:latin typeface="Calibri"/>
                          <a:cs typeface="Calibri"/>
                        </a:rPr>
                        <a:t>YES</a:t>
                      </a:r>
                      <a:endParaRPr sz="1000">
                        <a:latin typeface="Calibri"/>
                        <a:cs typeface="Calibri"/>
                      </a:endParaRPr>
                    </a:p>
                    <a:p>
                      <a:pPr marL="72390" marR="1765300" indent="-1905">
                        <a:lnSpc>
                          <a:spcPct val="115700"/>
                        </a:lnSpc>
                      </a:pPr>
                      <a:r>
                        <a:rPr sz="1000" dirty="0">
                          <a:latin typeface="Calibri"/>
                          <a:cs typeface="Calibri"/>
                        </a:rPr>
                        <a:t>Over</a:t>
                      </a:r>
                      <a:r>
                        <a:rPr sz="1000" spc="-25" dirty="0">
                          <a:latin typeface="Calibri"/>
                          <a:cs typeface="Calibri"/>
                        </a:rPr>
                        <a:t> </a:t>
                      </a:r>
                      <a:r>
                        <a:rPr sz="1000" spc="-10" dirty="0">
                          <a:latin typeface="Calibri"/>
                          <a:cs typeface="Calibri"/>
                        </a:rPr>
                        <a:t>Speeding:</a:t>
                      </a:r>
                      <a:r>
                        <a:rPr sz="1000" spc="-5" dirty="0">
                          <a:latin typeface="Calibri"/>
                          <a:cs typeface="Calibri"/>
                        </a:rPr>
                        <a:t> </a:t>
                      </a:r>
                      <a:r>
                        <a:rPr sz="1000" spc="-25" dirty="0">
                          <a:latin typeface="Calibri"/>
                          <a:cs typeface="Calibri"/>
                        </a:rPr>
                        <a:t>NO </a:t>
                      </a:r>
                      <a:r>
                        <a:rPr sz="1000" spc="-10" dirty="0">
                          <a:latin typeface="Calibri"/>
                          <a:cs typeface="Calibri"/>
                        </a:rPr>
                        <a:t>Improper</a:t>
                      </a:r>
                      <a:r>
                        <a:rPr sz="1000" spc="15" dirty="0">
                          <a:latin typeface="Calibri"/>
                          <a:cs typeface="Calibri"/>
                        </a:rPr>
                        <a:t> </a:t>
                      </a:r>
                      <a:r>
                        <a:rPr sz="1000" spc="-25" dirty="0">
                          <a:latin typeface="Calibri"/>
                          <a:cs typeface="Calibri"/>
                        </a:rPr>
                        <a:t>BPT: NO</a:t>
                      </a:r>
                      <a:endParaRPr sz="1000">
                        <a:latin typeface="Calibri"/>
                        <a:cs typeface="Calibri"/>
                      </a:endParaRPr>
                    </a:p>
                  </a:txBody>
                  <a:tcPr marL="0" marR="0" marT="0"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c>
                  <a:txBody>
                    <a:bodyPr/>
                    <a:lstStyle/>
                    <a:p>
                      <a:pPr marL="67945">
                        <a:lnSpc>
                          <a:spcPct val="100000"/>
                        </a:lnSpc>
                      </a:pPr>
                      <a:r>
                        <a:rPr sz="1000" spc="-10" dirty="0">
                          <a:latin typeface="Calibri"/>
                          <a:cs typeface="Calibri"/>
                        </a:rPr>
                        <a:t>Abrupt</a:t>
                      </a:r>
                      <a:r>
                        <a:rPr sz="1000" spc="15" dirty="0">
                          <a:latin typeface="Calibri"/>
                          <a:cs typeface="Calibri"/>
                        </a:rPr>
                        <a:t> </a:t>
                      </a:r>
                      <a:r>
                        <a:rPr sz="1000" spc="-10" dirty="0">
                          <a:latin typeface="Calibri"/>
                          <a:cs typeface="Calibri"/>
                        </a:rPr>
                        <a:t>Braking:</a:t>
                      </a:r>
                      <a:r>
                        <a:rPr sz="1000" spc="30" dirty="0">
                          <a:latin typeface="Calibri"/>
                          <a:cs typeface="Calibri"/>
                        </a:rPr>
                        <a:t> </a:t>
                      </a:r>
                      <a:r>
                        <a:rPr sz="1000" spc="-25" dirty="0">
                          <a:latin typeface="Calibri"/>
                          <a:cs typeface="Calibri"/>
                        </a:rPr>
                        <a:t>YES</a:t>
                      </a:r>
                      <a:endParaRPr sz="1000">
                        <a:latin typeface="Calibri"/>
                        <a:cs typeface="Calibri"/>
                      </a:endParaRPr>
                    </a:p>
                    <a:p>
                      <a:pPr marL="66040" marR="1893570" indent="-635">
                        <a:lnSpc>
                          <a:spcPts val="1530"/>
                        </a:lnSpc>
                        <a:spcBef>
                          <a:spcPts val="85"/>
                        </a:spcBef>
                      </a:pPr>
                      <a:r>
                        <a:rPr sz="1000" dirty="0">
                          <a:latin typeface="Calibri"/>
                          <a:cs typeface="Calibri"/>
                        </a:rPr>
                        <a:t>Poor</a:t>
                      </a:r>
                      <a:r>
                        <a:rPr sz="1000" spc="95" dirty="0">
                          <a:latin typeface="Calibri"/>
                          <a:cs typeface="Calibri"/>
                        </a:rPr>
                        <a:t> </a:t>
                      </a:r>
                      <a:r>
                        <a:rPr sz="1000" dirty="0">
                          <a:latin typeface="Calibri"/>
                          <a:cs typeface="Calibri"/>
                        </a:rPr>
                        <a:t>Running:</a:t>
                      </a:r>
                      <a:r>
                        <a:rPr sz="1000" spc="85" dirty="0">
                          <a:latin typeface="Calibri"/>
                          <a:cs typeface="Calibri"/>
                        </a:rPr>
                        <a:t> </a:t>
                      </a:r>
                      <a:r>
                        <a:rPr sz="1000" spc="-25" dirty="0">
                          <a:latin typeface="Calibri"/>
                          <a:cs typeface="Calibri"/>
                        </a:rPr>
                        <a:t>NO </a:t>
                      </a:r>
                      <a:r>
                        <a:rPr sz="1000" dirty="0">
                          <a:latin typeface="Calibri"/>
                          <a:cs typeface="Calibri"/>
                        </a:rPr>
                        <a:t>SR</a:t>
                      </a:r>
                      <a:r>
                        <a:rPr sz="1000" spc="45" dirty="0">
                          <a:latin typeface="Calibri"/>
                          <a:cs typeface="Calibri"/>
                        </a:rPr>
                        <a:t> </a:t>
                      </a:r>
                      <a:r>
                        <a:rPr sz="1000" dirty="0">
                          <a:latin typeface="Calibri"/>
                          <a:cs typeface="Calibri"/>
                        </a:rPr>
                        <a:t>Overspeed:</a:t>
                      </a:r>
                      <a:r>
                        <a:rPr sz="1000" spc="110" dirty="0">
                          <a:latin typeface="Calibri"/>
                          <a:cs typeface="Calibri"/>
                        </a:rPr>
                        <a:t> </a:t>
                      </a:r>
                      <a:r>
                        <a:rPr sz="1000" spc="-25" dirty="0">
                          <a:latin typeface="Calibri"/>
                          <a:cs typeface="Calibri"/>
                        </a:rPr>
                        <a:t>NO</a:t>
                      </a:r>
                      <a:endParaRPr sz="1000">
                        <a:latin typeface="Calibri"/>
                        <a:cs typeface="Calibri"/>
                      </a:endParaRPr>
                    </a:p>
                  </a:txBody>
                  <a:tcPr marL="0" marR="0" marT="0" marB="0">
                    <a:lnL w="12700">
                      <a:solidFill>
                        <a:srgbClr val="030303"/>
                      </a:solidFill>
                      <a:prstDash val="solid"/>
                    </a:lnL>
                    <a:lnR w="12700">
                      <a:solidFill>
                        <a:srgbClr val="030303"/>
                      </a:solidFill>
                      <a:prstDash val="solid"/>
                    </a:lnR>
                    <a:lnT w="12700">
                      <a:solidFill>
                        <a:srgbClr val="030303"/>
                      </a:solidFill>
                      <a:prstDash val="solid"/>
                    </a:lnT>
                    <a:lnB w="12700">
                      <a:solidFill>
                        <a:srgbClr val="030303"/>
                      </a:solidFill>
                      <a:prstDash val="solid"/>
                    </a:lnB>
                  </a:tcPr>
                </a:tc>
              </a:tr>
            </a:tbl>
          </a:graphicData>
        </a:graphic>
      </p:graphicFrame>
      <p:sp>
        <p:nvSpPr>
          <p:cNvPr id="5" name="object 5"/>
          <p:cNvSpPr txBox="1"/>
          <p:nvPr/>
        </p:nvSpPr>
        <p:spPr>
          <a:xfrm>
            <a:off x="1219200" y="152400"/>
            <a:ext cx="5278810" cy="383438"/>
          </a:xfrm>
          <a:prstGeom prst="rect">
            <a:avLst/>
          </a:prstGeom>
        </p:spPr>
        <p:txBody>
          <a:bodyPr vert="horz" wrap="square" lIns="0" tIns="13970" rIns="0" bIns="0" rtlCol="0">
            <a:spAutoFit/>
          </a:bodyPr>
          <a:lstStyle/>
          <a:p>
            <a:pPr marL="12700">
              <a:lnSpc>
                <a:spcPct val="100000"/>
              </a:lnSpc>
              <a:spcBef>
                <a:spcPts val="110"/>
              </a:spcBef>
            </a:pPr>
            <a:r>
              <a:rPr lang="en-US" sz="3600" spc="-120" baseline="1461" dirty="0" smtClean="0">
                <a:solidFill>
                  <a:srgbClr val="C00000"/>
                </a:solidFill>
                <a:latin typeface="Calibri"/>
                <a:cs typeface="Calibri"/>
              </a:rPr>
              <a:t>SPEEDOMETER </a:t>
            </a:r>
            <a:r>
              <a:rPr sz="3600" spc="-120" baseline="1461" smtClean="0">
                <a:solidFill>
                  <a:srgbClr val="C00000"/>
                </a:solidFill>
                <a:latin typeface="Calibri"/>
                <a:cs typeface="Calibri"/>
              </a:rPr>
              <a:t>DATA</a:t>
            </a:r>
            <a:r>
              <a:rPr sz="3600" spc="97" baseline="1461" smtClean="0">
                <a:solidFill>
                  <a:srgbClr val="C00000"/>
                </a:solidFill>
                <a:latin typeface="Calibri"/>
                <a:cs typeface="Calibri"/>
              </a:rPr>
              <a:t> </a:t>
            </a:r>
            <a:r>
              <a:rPr sz="3600" spc="-15" baseline="1461" smtClean="0">
                <a:solidFill>
                  <a:srgbClr val="C00000"/>
                </a:solidFill>
                <a:latin typeface="Calibri"/>
                <a:cs typeface="Calibri"/>
              </a:rPr>
              <a:t>ANALYSIS</a:t>
            </a:r>
            <a:r>
              <a:rPr lang="en-US" sz="3600" spc="-15" baseline="1461" dirty="0" smtClean="0">
                <a:solidFill>
                  <a:srgbClr val="C00000"/>
                </a:solidFill>
                <a:latin typeface="Calibri"/>
                <a:cs typeface="Calibri"/>
              </a:rPr>
              <a:t>-2</a:t>
            </a:r>
            <a:endParaRPr sz="3600" baseline="1461">
              <a:solidFill>
                <a:srgbClr val="C00000"/>
              </a:solidFill>
              <a:latin typeface="Calibri"/>
              <a:cs typeface="Calibri"/>
            </a:endParaRPr>
          </a:p>
        </p:txBody>
      </p:sp>
      <p:sp>
        <p:nvSpPr>
          <p:cNvPr id="6" name="object 6"/>
          <p:cNvSpPr txBox="1"/>
          <p:nvPr/>
        </p:nvSpPr>
        <p:spPr>
          <a:xfrm>
            <a:off x="1153312" y="685801"/>
            <a:ext cx="2989089" cy="705962"/>
          </a:xfrm>
          <a:prstGeom prst="rect">
            <a:avLst/>
          </a:prstGeom>
        </p:spPr>
        <p:txBody>
          <a:bodyPr vert="horz" wrap="square" lIns="0" tIns="53975" rIns="0" bIns="0" rtlCol="0">
            <a:spAutoFit/>
          </a:bodyPr>
          <a:lstStyle/>
          <a:p>
            <a:pPr marL="12700">
              <a:lnSpc>
                <a:spcPct val="100000"/>
              </a:lnSpc>
              <a:spcBef>
                <a:spcPts val="425"/>
              </a:spcBef>
            </a:pPr>
            <a:r>
              <a:rPr sz="1250" spc="-45" dirty="0">
                <a:latin typeface="Calibri"/>
                <a:cs typeface="Calibri"/>
              </a:rPr>
              <a:t>Journey</a:t>
            </a:r>
            <a:r>
              <a:rPr sz="1250" spc="-10" dirty="0">
                <a:latin typeface="Calibri"/>
                <a:cs typeface="Calibri"/>
              </a:rPr>
              <a:t> </a:t>
            </a:r>
            <a:r>
              <a:rPr sz="1250" spc="-40" dirty="0">
                <a:latin typeface="Calibri"/>
                <a:cs typeface="Calibri"/>
              </a:rPr>
              <a:t>Date:</a:t>
            </a:r>
            <a:r>
              <a:rPr sz="1250" spc="-25" dirty="0">
                <a:latin typeface="Calibri"/>
                <a:cs typeface="Calibri"/>
              </a:rPr>
              <a:t> </a:t>
            </a:r>
            <a:r>
              <a:rPr sz="1250" spc="-10" dirty="0">
                <a:latin typeface="Calibri"/>
                <a:cs typeface="Calibri"/>
              </a:rPr>
              <a:t>12/12/2024</a:t>
            </a:r>
            <a:endParaRPr sz="1250">
              <a:latin typeface="Calibri"/>
              <a:cs typeface="Calibri"/>
            </a:endParaRPr>
          </a:p>
          <a:p>
            <a:pPr marL="18415" marR="5080" indent="-6350">
              <a:lnSpc>
                <a:spcPct val="120200"/>
              </a:lnSpc>
              <a:spcBef>
                <a:spcPts val="25"/>
              </a:spcBef>
            </a:pPr>
            <a:r>
              <a:rPr lang="en-US" sz="1250" spc="-45" dirty="0" smtClean="0">
                <a:latin typeface="Calibri"/>
                <a:cs typeface="Calibri"/>
              </a:rPr>
              <a:t>TRAIN ;</a:t>
            </a:r>
            <a:r>
              <a:rPr sz="1250" spc="-10" smtClean="0">
                <a:latin typeface="Calibri"/>
                <a:cs typeface="Calibri"/>
              </a:rPr>
              <a:t> </a:t>
            </a:r>
            <a:r>
              <a:rPr sz="1250" spc="-35" smtClean="0">
                <a:latin typeface="Calibri"/>
                <a:cs typeface="Calibri"/>
              </a:rPr>
              <a:t>No</a:t>
            </a:r>
            <a:r>
              <a:rPr sz="1250" spc="-35" dirty="0">
                <a:latin typeface="Calibri"/>
                <a:cs typeface="Calibri"/>
              </a:rPr>
              <a:t>.</a:t>
            </a:r>
            <a:r>
              <a:rPr sz="1250" spc="15" dirty="0">
                <a:latin typeface="Calibri"/>
                <a:cs typeface="Calibri"/>
              </a:rPr>
              <a:t> </a:t>
            </a:r>
            <a:r>
              <a:rPr sz="1250" spc="-50" dirty="0">
                <a:latin typeface="Calibri"/>
                <a:cs typeface="Calibri"/>
              </a:rPr>
              <a:t>04631</a:t>
            </a:r>
            <a:r>
              <a:rPr sz="1250" spc="-15" dirty="0">
                <a:latin typeface="Calibri"/>
                <a:cs typeface="Calibri"/>
              </a:rPr>
              <a:t> </a:t>
            </a:r>
            <a:r>
              <a:rPr sz="1250" spc="-20" dirty="0">
                <a:latin typeface="Calibri"/>
                <a:cs typeface="Calibri"/>
              </a:rPr>
              <a:t>(CHG)</a:t>
            </a:r>
            <a:endParaRPr sz="1250">
              <a:latin typeface="Calibri"/>
              <a:cs typeface="Calibri"/>
            </a:endParaRPr>
          </a:p>
          <a:p>
            <a:pPr marL="19685">
              <a:lnSpc>
                <a:spcPct val="100000"/>
              </a:lnSpc>
              <a:spcBef>
                <a:spcPts val="350"/>
              </a:spcBef>
            </a:pPr>
            <a:r>
              <a:rPr sz="1150" spc="-10" dirty="0">
                <a:latin typeface="Calibri"/>
                <a:cs typeface="Calibri"/>
              </a:rPr>
              <a:t>Remarks:</a:t>
            </a:r>
            <a:endParaRPr sz="1150">
              <a:latin typeface="Calibri"/>
              <a:cs typeface="Calibri"/>
            </a:endParaRPr>
          </a:p>
        </p:txBody>
      </p:sp>
      <p:sp>
        <p:nvSpPr>
          <p:cNvPr id="9" name="object 9"/>
          <p:cNvSpPr txBox="1"/>
          <p:nvPr/>
        </p:nvSpPr>
        <p:spPr>
          <a:xfrm>
            <a:off x="4804885" y="609600"/>
            <a:ext cx="1923314" cy="686726"/>
          </a:xfrm>
          <a:prstGeom prst="rect">
            <a:avLst/>
          </a:prstGeom>
        </p:spPr>
        <p:txBody>
          <a:bodyPr vert="horz" wrap="square" lIns="0" tIns="65405" rIns="0" bIns="0" rtlCol="0">
            <a:spAutoFit/>
          </a:bodyPr>
          <a:lstStyle/>
          <a:p>
            <a:pPr marL="15875">
              <a:lnSpc>
                <a:spcPct val="100000"/>
              </a:lnSpc>
              <a:spcBef>
                <a:spcPts val="515"/>
              </a:spcBef>
            </a:pPr>
            <a:r>
              <a:rPr sz="1150" dirty="0">
                <a:latin typeface="Calibri"/>
                <a:cs typeface="Calibri"/>
              </a:rPr>
              <a:t>Report</a:t>
            </a:r>
            <a:r>
              <a:rPr sz="1150" spc="90" dirty="0">
                <a:latin typeface="Calibri"/>
                <a:cs typeface="Calibri"/>
              </a:rPr>
              <a:t> </a:t>
            </a:r>
            <a:r>
              <a:rPr sz="1150" dirty="0">
                <a:latin typeface="Calibri"/>
                <a:cs typeface="Calibri"/>
              </a:rPr>
              <a:t>ID: </a:t>
            </a:r>
            <a:r>
              <a:rPr sz="1150" spc="-10" dirty="0">
                <a:latin typeface="Calibri"/>
                <a:cs typeface="Calibri"/>
              </a:rPr>
              <a:t>131224/18778</a:t>
            </a:r>
            <a:endParaRPr sz="1150">
              <a:latin typeface="Calibri"/>
              <a:cs typeface="Calibri"/>
            </a:endParaRPr>
          </a:p>
          <a:p>
            <a:pPr marL="12700">
              <a:lnSpc>
                <a:spcPct val="100000"/>
              </a:lnSpc>
              <a:spcBef>
                <a:spcPts val="400"/>
              </a:spcBef>
            </a:pPr>
            <a:r>
              <a:rPr sz="1150" smtClean="0">
                <a:latin typeface="Calibri"/>
                <a:cs typeface="Calibri"/>
              </a:rPr>
              <a:t>Loco</a:t>
            </a:r>
            <a:r>
              <a:rPr sz="1150" spc="50" smtClean="0">
                <a:latin typeface="Calibri"/>
                <a:cs typeface="Calibri"/>
              </a:rPr>
              <a:t> </a:t>
            </a:r>
            <a:r>
              <a:rPr sz="1150" dirty="0">
                <a:latin typeface="Calibri"/>
                <a:cs typeface="Calibri"/>
              </a:rPr>
              <a:t>Number</a:t>
            </a:r>
            <a:r>
              <a:rPr sz="1150">
                <a:latin typeface="Calibri"/>
                <a:cs typeface="Calibri"/>
              </a:rPr>
              <a:t>:</a:t>
            </a:r>
            <a:r>
              <a:rPr sz="1150" spc="110">
                <a:latin typeface="Calibri"/>
                <a:cs typeface="Calibri"/>
              </a:rPr>
              <a:t> </a:t>
            </a:r>
            <a:r>
              <a:rPr sz="1150" spc="-10" smtClean="0">
                <a:latin typeface="Calibri"/>
                <a:cs typeface="Calibri"/>
              </a:rPr>
              <a:t>78034</a:t>
            </a:r>
            <a:endParaRPr sz="1150">
              <a:latin typeface="Calibri"/>
              <a:cs typeface="Calibri"/>
            </a:endParaRPr>
          </a:p>
          <a:p>
            <a:pPr marL="13335">
              <a:lnSpc>
                <a:spcPct val="100000"/>
              </a:lnSpc>
              <a:spcBef>
                <a:spcPts val="345"/>
              </a:spcBef>
            </a:pPr>
            <a:r>
              <a:rPr sz="1150" dirty="0">
                <a:latin typeface="Calibri"/>
                <a:cs typeface="Calibri"/>
              </a:rPr>
              <a:t>Section:</a:t>
            </a:r>
            <a:r>
              <a:rPr sz="1150" spc="90" dirty="0">
                <a:latin typeface="Calibri"/>
                <a:cs typeface="Calibri"/>
              </a:rPr>
              <a:t> </a:t>
            </a:r>
            <a:r>
              <a:rPr sz="1150" dirty="0">
                <a:latin typeface="Calibri"/>
                <a:cs typeface="Calibri"/>
              </a:rPr>
              <a:t>OTHER</a:t>
            </a:r>
            <a:r>
              <a:rPr sz="1150" spc="110" dirty="0">
                <a:latin typeface="Calibri"/>
                <a:cs typeface="Calibri"/>
              </a:rPr>
              <a:t> </a:t>
            </a:r>
            <a:r>
              <a:rPr sz="1150" spc="-10" dirty="0">
                <a:latin typeface="Calibri"/>
                <a:cs typeface="Calibri"/>
              </a:rPr>
              <a:t>MEDHA</a:t>
            </a:r>
            <a:endParaRPr sz="1150">
              <a:latin typeface="Calibri"/>
              <a:cs typeface="Calibri"/>
            </a:endParaRPr>
          </a:p>
        </p:txBody>
      </p:sp>
      <p:sp>
        <p:nvSpPr>
          <p:cNvPr id="10" name="object 10"/>
          <p:cNvSpPr txBox="1"/>
          <p:nvPr/>
        </p:nvSpPr>
        <p:spPr>
          <a:xfrm>
            <a:off x="2459190" y="3376216"/>
            <a:ext cx="4457508" cy="205184"/>
          </a:xfrm>
          <a:prstGeom prst="rect">
            <a:avLst/>
          </a:prstGeom>
        </p:spPr>
        <p:txBody>
          <a:bodyPr vert="horz" wrap="square" lIns="0" tIns="12700" rIns="0" bIns="0" rtlCol="0">
            <a:spAutoFit/>
          </a:bodyPr>
          <a:lstStyle/>
          <a:p>
            <a:pPr marL="12700">
              <a:lnSpc>
                <a:spcPct val="100000"/>
              </a:lnSpc>
              <a:spcBef>
                <a:spcPts val="100"/>
              </a:spcBef>
            </a:pPr>
            <a:r>
              <a:rPr sz="1250" dirty="0">
                <a:latin typeface="Calibri"/>
                <a:cs typeface="Calibri"/>
              </a:rPr>
              <a:t>SPEED</a:t>
            </a:r>
            <a:r>
              <a:rPr sz="1250" spc="30" dirty="0">
                <a:latin typeface="Calibri"/>
                <a:cs typeface="Calibri"/>
              </a:rPr>
              <a:t> </a:t>
            </a:r>
            <a:r>
              <a:rPr sz="1250" dirty="0">
                <a:latin typeface="Calibri"/>
                <a:cs typeface="Calibri"/>
              </a:rPr>
              <a:t>WHILE</a:t>
            </a:r>
            <a:r>
              <a:rPr sz="1250" spc="70" dirty="0">
                <a:latin typeface="Calibri"/>
                <a:cs typeface="Calibri"/>
              </a:rPr>
              <a:t> </a:t>
            </a:r>
            <a:r>
              <a:rPr sz="1250" dirty="0">
                <a:latin typeface="Calibri"/>
                <a:cs typeface="Calibri"/>
              </a:rPr>
              <a:t>APPROACHING</a:t>
            </a:r>
            <a:r>
              <a:rPr sz="1250" spc="180" dirty="0">
                <a:latin typeface="Calibri"/>
                <a:cs typeface="Calibri"/>
              </a:rPr>
              <a:t> </a:t>
            </a:r>
            <a:r>
              <a:rPr sz="1250" dirty="0">
                <a:latin typeface="Calibri"/>
                <a:cs typeface="Calibri"/>
              </a:rPr>
              <a:t>STOP</a:t>
            </a:r>
            <a:r>
              <a:rPr sz="1250" spc="50" dirty="0">
                <a:latin typeface="Calibri"/>
                <a:cs typeface="Calibri"/>
              </a:rPr>
              <a:t> </a:t>
            </a:r>
            <a:r>
              <a:rPr sz="1250" dirty="0">
                <a:latin typeface="Calibri"/>
                <a:cs typeface="Calibri"/>
              </a:rPr>
              <a:t>SIGNAL</a:t>
            </a:r>
            <a:r>
              <a:rPr sz="1250" spc="114" dirty="0">
                <a:latin typeface="Calibri"/>
                <a:cs typeface="Calibri"/>
              </a:rPr>
              <a:t> </a:t>
            </a:r>
            <a:r>
              <a:rPr sz="1250" dirty="0">
                <a:latin typeface="Calibri"/>
                <a:cs typeface="Calibri"/>
              </a:rPr>
              <a:t>AT</a:t>
            </a:r>
            <a:r>
              <a:rPr sz="1250" spc="50" dirty="0">
                <a:latin typeface="Calibri"/>
                <a:cs typeface="Calibri"/>
              </a:rPr>
              <a:t> </a:t>
            </a:r>
            <a:r>
              <a:rPr sz="1250" spc="-10" dirty="0">
                <a:latin typeface="Calibri"/>
                <a:cs typeface="Calibri"/>
              </a:rPr>
              <a:t>DANGER</a:t>
            </a:r>
            <a:endParaRPr sz="125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87" y="2044966"/>
            <a:ext cx="3745170" cy="281779"/>
          </a:xfrm>
          <a:prstGeom prst="rect">
            <a:avLst/>
          </a:prstGeom>
        </p:spPr>
      </p:pic>
      <p:pic>
        <p:nvPicPr>
          <p:cNvPr id="3" name="object 3"/>
          <p:cNvPicPr/>
          <p:nvPr/>
        </p:nvPicPr>
        <p:blipFill>
          <a:blip r:embed="rId3" cstate="print"/>
          <a:stretch>
            <a:fillRect/>
          </a:stretch>
        </p:blipFill>
        <p:spPr>
          <a:xfrm>
            <a:off x="5907046" y="1717605"/>
            <a:ext cx="1528560" cy="33150"/>
          </a:xfrm>
          <a:prstGeom prst="rect">
            <a:avLst/>
          </a:prstGeom>
        </p:spPr>
      </p:pic>
      <p:graphicFrame>
        <p:nvGraphicFramePr>
          <p:cNvPr id="4" name="object 4"/>
          <p:cNvGraphicFramePr>
            <a:graphicFrameLocks noGrp="1"/>
          </p:cNvGraphicFramePr>
          <p:nvPr/>
        </p:nvGraphicFramePr>
        <p:xfrm>
          <a:off x="1092015" y="2029081"/>
          <a:ext cx="7182264" cy="488694"/>
        </p:xfrm>
        <a:graphic>
          <a:graphicData uri="http://schemas.openxmlformats.org/drawingml/2006/table">
            <a:tbl>
              <a:tblPr firstRow="1" bandRow="1">
                <a:tableStyleId>{2D5ABB26-0587-4C30-8999-92F81FD0307C}</a:tableStyleId>
              </a:tblPr>
              <a:tblGrid>
                <a:gridCol w="3779008"/>
                <a:gridCol w="1112648"/>
                <a:gridCol w="1131089"/>
                <a:gridCol w="1159519"/>
              </a:tblGrid>
              <a:tr h="292809">
                <a:tc>
                  <a:txBody>
                    <a:bodyPr/>
                    <a:lstStyle/>
                    <a:p>
                      <a:pPr marL="1355090" marR="252095" indent="-1279525">
                        <a:lnSpc>
                          <a:spcPct val="117700"/>
                        </a:lnSpc>
                        <a:spcBef>
                          <a:spcPts val="545"/>
                        </a:spcBef>
                        <a:tabLst>
                          <a:tab pos="1354455" algn="l"/>
                          <a:tab pos="2272030" algn="l"/>
                        </a:tabLst>
                      </a:pPr>
                      <a:r>
                        <a:rPr sz="900" spc="-15" baseline="3086" dirty="0">
                          <a:latin typeface="Calibri"/>
                          <a:cs typeface="Calibri"/>
                        </a:rPr>
                        <a:t>Section</a:t>
                      </a:r>
                      <a:r>
                        <a:rPr sz="900" baseline="3086" dirty="0">
                          <a:latin typeface="Calibri"/>
                          <a:cs typeface="Calibri"/>
                        </a:rPr>
                        <a:t>	</a:t>
                      </a:r>
                      <a:r>
                        <a:rPr sz="500" dirty="0">
                          <a:latin typeface="Calibri"/>
                          <a:cs typeface="Calibri"/>
                        </a:rPr>
                        <a:t>SR</a:t>
                      </a:r>
                      <a:r>
                        <a:rPr sz="500" spc="40" dirty="0">
                          <a:latin typeface="Calibri"/>
                          <a:cs typeface="Calibri"/>
                        </a:rPr>
                        <a:t> </a:t>
                      </a:r>
                      <a:r>
                        <a:rPr sz="500" spc="-10" dirty="0">
                          <a:latin typeface="Calibri"/>
                          <a:cs typeface="Calibri"/>
                        </a:rPr>
                        <a:t>Specified</a:t>
                      </a:r>
                      <a:r>
                        <a:rPr sz="500" dirty="0">
                          <a:latin typeface="Calibri"/>
                          <a:cs typeface="Calibri"/>
                        </a:rPr>
                        <a:t>	</a:t>
                      </a:r>
                      <a:r>
                        <a:rPr sz="800" baseline="6535" dirty="0">
                          <a:latin typeface="Calibri"/>
                          <a:cs typeface="Calibri"/>
                        </a:rPr>
                        <a:t>START</a:t>
                      </a:r>
                      <a:r>
                        <a:rPr sz="800" spc="60" baseline="6535" dirty="0">
                          <a:latin typeface="Calibri"/>
                          <a:cs typeface="Calibri"/>
                        </a:rPr>
                        <a:t> </a:t>
                      </a:r>
                      <a:r>
                        <a:rPr sz="800" spc="-30" baseline="6535" dirty="0">
                          <a:latin typeface="Calibri"/>
                          <a:cs typeface="Calibri"/>
                        </a:rPr>
                        <a:t>FROM</a:t>
                      </a:r>
                      <a:r>
                        <a:rPr sz="800" spc="750" baseline="6535" dirty="0">
                          <a:latin typeface="Calibri"/>
                          <a:cs typeface="Calibri"/>
                        </a:rPr>
                        <a:t> </a:t>
                      </a:r>
                      <a:r>
                        <a:rPr sz="500" spc="-10" dirty="0">
                          <a:latin typeface="Calibri"/>
                          <a:cs typeface="Calibri"/>
                        </a:rPr>
                        <a:t>Speed</a:t>
                      </a:r>
                      <a:endParaRPr sz="500">
                        <a:latin typeface="Calibri"/>
                        <a:cs typeface="Calibri"/>
                      </a:endParaRPr>
                    </a:p>
                  </a:txBody>
                  <a:tcPr marL="0" marR="0" marT="44390" marB="0">
                    <a:lnL w="6350">
                      <a:solidFill>
                        <a:srgbClr val="080808"/>
                      </a:solidFill>
                      <a:prstDash val="solid"/>
                    </a:lnL>
                    <a:lnR w="6350">
                      <a:solidFill>
                        <a:srgbClr val="080808"/>
                      </a:solidFill>
                      <a:prstDash val="solid"/>
                    </a:lnR>
                    <a:lnB w="6350">
                      <a:solidFill>
                        <a:srgbClr val="080808"/>
                      </a:solidFill>
                      <a:prstDash val="solid"/>
                    </a:lnB>
                  </a:tcPr>
                </a:tc>
                <a:tc>
                  <a:txBody>
                    <a:bodyPr/>
                    <a:lstStyle/>
                    <a:p>
                      <a:pPr marL="67945">
                        <a:lnSpc>
                          <a:spcPct val="100000"/>
                        </a:lnSpc>
                        <a:spcBef>
                          <a:spcPts val="710"/>
                        </a:spcBef>
                      </a:pPr>
                      <a:r>
                        <a:rPr sz="500" dirty="0">
                          <a:latin typeface="Calibri"/>
                          <a:cs typeface="Calibri"/>
                        </a:rPr>
                        <a:t>END</a:t>
                      </a:r>
                      <a:r>
                        <a:rPr sz="500" spc="105" dirty="0">
                          <a:latin typeface="Calibri"/>
                          <a:cs typeface="Calibri"/>
                        </a:rPr>
                        <a:t> </a:t>
                      </a:r>
                      <a:r>
                        <a:rPr sz="500" spc="-25" dirty="0">
                          <a:latin typeface="Calibri"/>
                          <a:cs typeface="Calibri"/>
                        </a:rPr>
                        <a:t>AT</a:t>
                      </a:r>
                      <a:endParaRPr sz="500">
                        <a:latin typeface="Calibri"/>
                        <a:cs typeface="Calibri"/>
                      </a:endParaRPr>
                    </a:p>
                  </a:txBody>
                  <a:tcPr marL="0" marR="0" marT="57829" marB="0">
                    <a:lnL w="6350">
                      <a:solidFill>
                        <a:srgbClr val="080808"/>
                      </a:solidFill>
                      <a:prstDash val="solid"/>
                    </a:lnL>
                    <a:lnR w="6350">
                      <a:solidFill>
                        <a:srgbClr val="080808"/>
                      </a:solidFill>
                      <a:prstDash val="solid"/>
                    </a:lnR>
                    <a:lnT w="9525">
                      <a:solidFill>
                        <a:srgbClr val="080808"/>
                      </a:solidFill>
                      <a:prstDash val="solid"/>
                    </a:lnT>
                    <a:lnB w="6350">
                      <a:solidFill>
                        <a:srgbClr val="080808"/>
                      </a:solidFill>
                      <a:prstDash val="solid"/>
                    </a:lnB>
                  </a:tcPr>
                </a:tc>
                <a:tc>
                  <a:txBody>
                    <a:bodyPr/>
                    <a:lstStyle/>
                    <a:p>
                      <a:pPr marL="72390" marR="340360">
                        <a:lnSpc>
                          <a:spcPct val="110700"/>
                        </a:lnSpc>
                        <a:spcBef>
                          <a:spcPts val="415"/>
                        </a:spcBef>
                      </a:pPr>
                      <a:r>
                        <a:rPr sz="600" spc="-10" dirty="0">
                          <a:latin typeface="Calibri"/>
                          <a:cs typeface="Calibri"/>
                        </a:rPr>
                        <a:t>AVG</a:t>
                      </a:r>
                      <a:r>
                        <a:rPr sz="600" spc="-40" dirty="0">
                          <a:latin typeface="Calibri"/>
                          <a:cs typeface="Calibri"/>
                        </a:rPr>
                        <a:t> </a:t>
                      </a:r>
                      <a:r>
                        <a:rPr sz="600" spc="-10" dirty="0">
                          <a:latin typeface="Calibri"/>
                          <a:cs typeface="Calibri"/>
                        </a:rPr>
                        <a:t>Speed</a:t>
                      </a:r>
                      <a:r>
                        <a:rPr sz="600" spc="500" dirty="0">
                          <a:latin typeface="Calibri"/>
                          <a:cs typeface="Calibri"/>
                        </a:rPr>
                        <a:t> </a:t>
                      </a:r>
                      <a:r>
                        <a:rPr sz="600" spc="-10" dirty="0">
                          <a:latin typeface="Calibri"/>
                          <a:cs typeface="Calibri"/>
                        </a:rPr>
                        <a:t>Observed</a:t>
                      </a:r>
                      <a:endParaRPr sz="600">
                        <a:latin typeface="Calibri"/>
                        <a:cs typeface="Calibri"/>
                      </a:endParaRPr>
                    </a:p>
                  </a:txBody>
                  <a:tcPr marL="0" marR="0" marT="33801" marB="0">
                    <a:lnL w="6350">
                      <a:solidFill>
                        <a:srgbClr val="080808"/>
                      </a:solidFill>
                      <a:prstDash val="solid"/>
                    </a:lnL>
                    <a:lnR w="6350">
                      <a:solidFill>
                        <a:srgbClr val="080808"/>
                      </a:solidFill>
                      <a:prstDash val="solid"/>
                    </a:lnR>
                    <a:lnT w="9525">
                      <a:solidFill>
                        <a:srgbClr val="080303"/>
                      </a:solidFill>
                      <a:prstDash val="solid"/>
                    </a:lnT>
                    <a:lnB w="6350">
                      <a:solidFill>
                        <a:srgbClr val="080808"/>
                      </a:solidFill>
                      <a:prstDash val="solid"/>
                    </a:lnB>
                  </a:tcPr>
                </a:tc>
                <a:tc>
                  <a:txBody>
                    <a:bodyPr/>
                    <a:lstStyle/>
                    <a:p>
                      <a:pPr marL="73025" marR="452755" indent="635">
                        <a:lnSpc>
                          <a:spcPct val="117200"/>
                        </a:lnSpc>
                        <a:spcBef>
                          <a:spcPts val="305"/>
                        </a:spcBef>
                      </a:pPr>
                      <a:r>
                        <a:rPr sz="500" spc="-10" dirty="0">
                          <a:latin typeface="Calibri"/>
                          <a:cs typeface="Calibri"/>
                        </a:rPr>
                        <a:t>Distance</a:t>
                      </a:r>
                      <a:r>
                        <a:rPr sz="500" spc="500" dirty="0">
                          <a:latin typeface="Calibri"/>
                          <a:cs typeface="Calibri"/>
                        </a:rPr>
                        <a:t> </a:t>
                      </a:r>
                      <a:r>
                        <a:rPr sz="500" spc="-10" dirty="0">
                          <a:latin typeface="Calibri"/>
                          <a:cs typeface="Calibri"/>
                        </a:rPr>
                        <a:t>Travelled</a:t>
                      </a:r>
                      <a:endParaRPr sz="500">
                        <a:latin typeface="Calibri"/>
                        <a:cs typeface="Calibri"/>
                      </a:endParaRPr>
                    </a:p>
                  </a:txBody>
                  <a:tcPr marL="0" marR="0" marT="24842"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r>
              <a:tr h="195885">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r>
            </a:tbl>
          </a:graphicData>
        </a:graphic>
      </p:graphicFrame>
      <p:graphicFrame>
        <p:nvGraphicFramePr>
          <p:cNvPr id="5" name="object 5"/>
          <p:cNvGraphicFramePr>
            <a:graphicFrameLocks noGrp="1"/>
          </p:cNvGraphicFramePr>
          <p:nvPr/>
        </p:nvGraphicFramePr>
        <p:xfrm>
          <a:off x="1073772" y="636759"/>
          <a:ext cx="7168435" cy="1108520"/>
        </p:xfrm>
        <a:graphic>
          <a:graphicData uri="http://schemas.openxmlformats.org/drawingml/2006/table">
            <a:tbl>
              <a:tblPr firstRow="1" bandRow="1">
                <a:tableStyleId>{2D5ABB26-0587-4C30-8999-92F81FD0307C}</a:tableStyleId>
              </a:tblPr>
              <a:tblGrid>
                <a:gridCol w="776856"/>
                <a:gridCol w="982788"/>
                <a:gridCol w="756108"/>
                <a:gridCol w="766867"/>
                <a:gridCol w="766867"/>
                <a:gridCol w="772245"/>
                <a:gridCol w="1318580"/>
                <a:gridCol w="232058"/>
                <a:gridCol w="796066"/>
              </a:tblGrid>
              <a:tr h="191812">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58419">
                        <a:lnSpc>
                          <a:spcPct val="100000"/>
                        </a:lnSpc>
                        <a:spcBef>
                          <a:spcPts val="480"/>
                        </a:spcBef>
                      </a:pPr>
                      <a:r>
                        <a:rPr sz="600" spc="-25" dirty="0">
                          <a:latin typeface="Calibri"/>
                          <a:cs typeface="Calibri"/>
                        </a:rPr>
                        <a:t>9:07:41</a:t>
                      </a:r>
                      <a:r>
                        <a:rPr sz="600" spc="40" dirty="0">
                          <a:latin typeface="Calibri"/>
                          <a:cs typeface="Calibri"/>
                        </a:rPr>
                        <a:t> </a:t>
                      </a:r>
                      <a:r>
                        <a:rPr sz="600" spc="-25" dirty="0">
                          <a:latin typeface="Calibri"/>
                          <a:cs typeface="Calibri"/>
                        </a:rPr>
                        <a:t>AM</a:t>
                      </a:r>
                      <a:endParaRPr sz="600">
                        <a:latin typeface="Calibri"/>
                        <a:cs typeface="Calibri"/>
                      </a:endParaRPr>
                    </a:p>
                  </a:txBody>
                  <a:tcPr marL="0" marR="0" marT="39095"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2230">
                        <a:lnSpc>
                          <a:spcPct val="100000"/>
                        </a:lnSpc>
                        <a:spcBef>
                          <a:spcPts val="480"/>
                        </a:spcBef>
                      </a:pPr>
                      <a:r>
                        <a:rPr sz="600" spc="-25" dirty="0">
                          <a:latin typeface="Calibri"/>
                          <a:cs typeface="Calibri"/>
                        </a:rPr>
                        <a:t>71</a:t>
                      </a:r>
                      <a:endParaRPr sz="600">
                        <a:latin typeface="Calibri"/>
                        <a:cs typeface="Calibri"/>
                      </a:endParaRPr>
                    </a:p>
                  </a:txBody>
                  <a:tcPr marL="0" marR="0" marT="39095"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1120">
                        <a:lnSpc>
                          <a:spcPct val="100000"/>
                        </a:lnSpc>
                        <a:spcBef>
                          <a:spcPts val="530"/>
                        </a:spcBef>
                      </a:pPr>
                      <a:r>
                        <a:rPr sz="600" spc="-25" dirty="0">
                          <a:latin typeface="Calibri"/>
                          <a:cs typeface="Calibri"/>
                        </a:rPr>
                        <a:t>52</a:t>
                      </a:r>
                      <a:endParaRPr sz="600">
                        <a:latin typeface="Calibri"/>
                        <a:cs typeface="Calibri"/>
                      </a:endParaRPr>
                    </a:p>
                  </a:txBody>
                  <a:tcPr marL="0" marR="0" marT="4316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3660">
                        <a:lnSpc>
                          <a:spcPct val="100000"/>
                        </a:lnSpc>
                        <a:spcBef>
                          <a:spcPts val="530"/>
                        </a:spcBef>
                      </a:pPr>
                      <a:r>
                        <a:rPr sz="600" spc="-25" dirty="0">
                          <a:latin typeface="Calibri"/>
                          <a:cs typeface="Calibri"/>
                        </a:rPr>
                        <a:t>28</a:t>
                      </a:r>
                      <a:endParaRPr sz="600">
                        <a:latin typeface="Calibri"/>
                        <a:cs typeface="Calibri"/>
                      </a:endParaRPr>
                    </a:p>
                  </a:txBody>
                  <a:tcPr marL="0" marR="0" marT="4316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3660">
                        <a:lnSpc>
                          <a:spcPct val="100000"/>
                        </a:lnSpc>
                        <a:spcBef>
                          <a:spcPts val="530"/>
                        </a:spcBef>
                      </a:pPr>
                      <a:r>
                        <a:rPr sz="600" spc="-25" dirty="0">
                          <a:latin typeface="Calibri"/>
                          <a:cs typeface="Calibri"/>
                        </a:rPr>
                        <a:t>10</a:t>
                      </a:r>
                      <a:endParaRPr sz="600">
                        <a:latin typeface="Calibri"/>
                        <a:cs typeface="Calibri"/>
                      </a:endParaRPr>
                    </a:p>
                  </a:txBody>
                  <a:tcPr marL="0" marR="0" marT="4316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gridSpan="2">
                  <a:txBody>
                    <a:bodyPr/>
                    <a:lstStyle/>
                    <a:p>
                      <a:pPr marL="64769">
                        <a:lnSpc>
                          <a:spcPct val="100000"/>
                        </a:lnSpc>
                        <a:spcBef>
                          <a:spcPts val="530"/>
                        </a:spcBef>
                      </a:pPr>
                      <a:r>
                        <a:rPr sz="600" spc="-35" dirty="0">
                          <a:latin typeface="Calibri"/>
                          <a:cs typeface="Calibri"/>
                        </a:rPr>
                        <a:t>82kmph</a:t>
                      </a:r>
                      <a:r>
                        <a:rPr sz="600" spc="15" dirty="0">
                          <a:latin typeface="Calibri"/>
                          <a:cs typeface="Calibri"/>
                        </a:rPr>
                        <a:t> </a:t>
                      </a:r>
                      <a:r>
                        <a:rPr sz="600" dirty="0">
                          <a:latin typeface="Calibri"/>
                          <a:cs typeface="Calibri"/>
                        </a:rPr>
                        <a:t>/</a:t>
                      </a:r>
                      <a:r>
                        <a:rPr sz="600" spc="-45" dirty="0">
                          <a:latin typeface="Calibri"/>
                          <a:cs typeface="Calibri"/>
                        </a:rPr>
                        <a:t> </a:t>
                      </a:r>
                      <a:r>
                        <a:rPr sz="600" spc="-25" dirty="0">
                          <a:latin typeface="Calibri"/>
                          <a:cs typeface="Calibri"/>
                        </a:rPr>
                        <a:t>1.333</a:t>
                      </a:r>
                      <a:r>
                        <a:rPr sz="600" spc="5" dirty="0">
                          <a:latin typeface="Calibri"/>
                          <a:cs typeface="Calibri"/>
                        </a:rPr>
                        <a:t> </a:t>
                      </a:r>
                      <a:r>
                        <a:rPr sz="600" spc="-25" dirty="0">
                          <a:latin typeface="Calibri"/>
                          <a:cs typeface="Calibri"/>
                        </a:rPr>
                        <a:t>km</a:t>
                      </a:r>
                      <a:endParaRPr sz="600">
                        <a:latin typeface="Calibri"/>
                        <a:cs typeface="Calibri"/>
                      </a:endParaRPr>
                    </a:p>
                  </a:txBody>
                  <a:tcPr marL="0" marR="0" marT="4316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hMerge="1">
                  <a:txBody>
                    <a:bodyPr/>
                    <a:lstStyle/>
                    <a:p>
                      <a:endParaRPr/>
                    </a:p>
                  </a:txBody>
                  <a:tcPr marL="0" marR="0" marT="0" marB="0"/>
                </a:tc>
                <a:tc>
                  <a:txBody>
                    <a:bodyPr/>
                    <a:lstStyle/>
                    <a:p>
                      <a:pPr marL="69215">
                        <a:lnSpc>
                          <a:spcPct val="100000"/>
                        </a:lnSpc>
                        <a:spcBef>
                          <a:spcPts val="530"/>
                        </a:spcBef>
                      </a:pPr>
                      <a:r>
                        <a:rPr sz="600" spc="-20" dirty="0">
                          <a:latin typeface="Calibri"/>
                          <a:cs typeface="Calibri"/>
                        </a:rPr>
                        <a:t>Late</a:t>
                      </a:r>
                      <a:endParaRPr sz="600">
                        <a:latin typeface="Calibri"/>
                        <a:cs typeface="Calibri"/>
                      </a:endParaRPr>
                    </a:p>
                  </a:txBody>
                  <a:tcPr marL="0" marR="0" marT="4316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r>
              <a:tr h="186111">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1594">
                        <a:lnSpc>
                          <a:spcPct val="100000"/>
                        </a:lnSpc>
                        <a:spcBef>
                          <a:spcPts val="440"/>
                        </a:spcBef>
                      </a:pPr>
                      <a:r>
                        <a:rPr sz="600" spc="-25" dirty="0">
                          <a:latin typeface="Calibri"/>
                          <a:cs typeface="Calibri"/>
                        </a:rPr>
                        <a:t>9:15:03</a:t>
                      </a:r>
                      <a:r>
                        <a:rPr sz="600" spc="20" dirty="0">
                          <a:latin typeface="Calibri"/>
                          <a:cs typeface="Calibri"/>
                        </a:rPr>
                        <a:t> </a:t>
                      </a:r>
                      <a:r>
                        <a:rPr sz="600" spc="-25" dirty="0">
                          <a:latin typeface="Calibri"/>
                          <a:cs typeface="Calibri"/>
                        </a:rPr>
                        <a:t>AM</a:t>
                      </a:r>
                      <a:endParaRPr sz="600">
                        <a:latin typeface="Calibri"/>
                        <a:cs typeface="Calibri"/>
                      </a:endParaRPr>
                    </a:p>
                  </a:txBody>
                  <a:tcPr marL="0" marR="0" marT="3583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2865">
                        <a:lnSpc>
                          <a:spcPct val="100000"/>
                        </a:lnSpc>
                        <a:spcBef>
                          <a:spcPts val="440"/>
                        </a:spcBef>
                      </a:pPr>
                      <a:r>
                        <a:rPr sz="600" spc="-25" dirty="0">
                          <a:latin typeface="Calibri"/>
                          <a:cs typeface="Calibri"/>
                        </a:rPr>
                        <a:t>52</a:t>
                      </a:r>
                      <a:endParaRPr sz="600">
                        <a:latin typeface="Calibri"/>
                        <a:cs typeface="Calibri"/>
                      </a:endParaRPr>
                    </a:p>
                  </a:txBody>
                  <a:tcPr marL="0" marR="0" marT="3583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7945">
                        <a:lnSpc>
                          <a:spcPct val="100000"/>
                        </a:lnSpc>
                        <a:spcBef>
                          <a:spcPts val="440"/>
                        </a:spcBef>
                      </a:pPr>
                      <a:r>
                        <a:rPr sz="600" spc="-25" dirty="0">
                          <a:latin typeface="Calibri"/>
                          <a:cs typeface="Calibri"/>
                        </a:rPr>
                        <a:t>30</a:t>
                      </a:r>
                      <a:endParaRPr sz="600">
                        <a:latin typeface="Calibri"/>
                        <a:cs typeface="Calibri"/>
                      </a:endParaRPr>
                    </a:p>
                  </a:txBody>
                  <a:tcPr marL="0" marR="0" marT="3583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0485">
                        <a:lnSpc>
                          <a:spcPct val="100000"/>
                        </a:lnSpc>
                        <a:spcBef>
                          <a:spcPts val="465"/>
                        </a:spcBef>
                      </a:pPr>
                      <a:r>
                        <a:rPr sz="600" spc="-25" dirty="0">
                          <a:latin typeface="Calibri"/>
                          <a:cs typeface="Calibri"/>
                        </a:rPr>
                        <a:t>28</a:t>
                      </a:r>
                      <a:endParaRPr sz="600">
                        <a:latin typeface="Calibri"/>
                        <a:cs typeface="Calibri"/>
                      </a:endParaRPr>
                    </a:p>
                  </a:txBody>
                  <a:tcPr marL="0" marR="0" marT="37874"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7945">
                        <a:lnSpc>
                          <a:spcPct val="100000"/>
                        </a:lnSpc>
                        <a:spcBef>
                          <a:spcPts val="540"/>
                        </a:spcBef>
                      </a:pPr>
                      <a:r>
                        <a:rPr sz="500" spc="-25" dirty="0">
                          <a:latin typeface="Calibri"/>
                          <a:cs typeface="Calibri"/>
                        </a:rPr>
                        <a:t>14</a:t>
                      </a:r>
                      <a:endParaRPr sz="500">
                        <a:latin typeface="Calibri"/>
                        <a:cs typeface="Calibri"/>
                      </a:endParaRPr>
                    </a:p>
                  </a:txBody>
                  <a:tcPr marL="0" marR="0" marT="43982"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gridSpan="2">
                  <a:txBody>
                    <a:bodyPr/>
                    <a:lstStyle/>
                    <a:p>
                      <a:pPr marL="61594">
                        <a:lnSpc>
                          <a:spcPct val="100000"/>
                        </a:lnSpc>
                        <a:spcBef>
                          <a:spcPts val="465"/>
                        </a:spcBef>
                      </a:pPr>
                      <a:r>
                        <a:rPr sz="600" dirty="0">
                          <a:latin typeface="Calibri"/>
                          <a:cs typeface="Calibri"/>
                        </a:rPr>
                        <a:t>93kmph</a:t>
                      </a:r>
                      <a:r>
                        <a:rPr sz="600" spc="45" dirty="0">
                          <a:latin typeface="Calibri"/>
                          <a:cs typeface="Calibri"/>
                        </a:rPr>
                        <a:t> </a:t>
                      </a:r>
                      <a:r>
                        <a:rPr sz="600" dirty="0">
                          <a:latin typeface="Calibri"/>
                          <a:cs typeface="Calibri"/>
                        </a:rPr>
                        <a:t>/</a:t>
                      </a:r>
                      <a:r>
                        <a:rPr sz="600" spc="-20" dirty="0">
                          <a:latin typeface="Calibri"/>
                          <a:cs typeface="Calibri"/>
                        </a:rPr>
                        <a:t> </a:t>
                      </a:r>
                      <a:r>
                        <a:rPr sz="600" dirty="0">
                          <a:latin typeface="Calibri"/>
                          <a:cs typeface="Calibri"/>
                        </a:rPr>
                        <a:t>2.261</a:t>
                      </a:r>
                      <a:r>
                        <a:rPr sz="600" spc="10" dirty="0">
                          <a:latin typeface="Calibri"/>
                          <a:cs typeface="Calibri"/>
                        </a:rPr>
                        <a:t> </a:t>
                      </a:r>
                      <a:r>
                        <a:rPr sz="600" spc="-35" dirty="0">
                          <a:latin typeface="Calibri"/>
                          <a:cs typeface="Calibri"/>
                        </a:rPr>
                        <a:t>km</a:t>
                      </a:r>
                      <a:endParaRPr sz="600">
                        <a:latin typeface="Calibri"/>
                        <a:cs typeface="Calibri"/>
                      </a:endParaRPr>
                    </a:p>
                  </a:txBody>
                  <a:tcPr marL="0" marR="0" marT="37874"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hMerge="1">
                  <a:txBody>
                    <a:bodyPr/>
                    <a:lstStyle/>
                    <a:p>
                      <a:endParaRPr/>
                    </a:p>
                  </a:txBody>
                  <a:tcPr marL="0" marR="0" marT="0" marB="0"/>
                </a:tc>
                <a:tc>
                  <a:txBody>
                    <a:bodyPr/>
                    <a:lstStyle/>
                    <a:p>
                      <a:pPr marL="66040">
                        <a:lnSpc>
                          <a:spcPct val="100000"/>
                        </a:lnSpc>
                        <a:spcBef>
                          <a:spcPts val="465"/>
                        </a:spcBef>
                      </a:pPr>
                      <a:r>
                        <a:rPr sz="600" spc="-20" dirty="0">
                          <a:latin typeface="Calibri"/>
                          <a:cs typeface="Calibri"/>
                        </a:rPr>
                        <a:t>Late</a:t>
                      </a:r>
                      <a:endParaRPr sz="600">
                        <a:latin typeface="Calibri"/>
                        <a:cs typeface="Calibri"/>
                      </a:endParaRPr>
                    </a:p>
                  </a:txBody>
                  <a:tcPr marL="0" marR="0" marT="37874"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r>
              <a:tr h="188962">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4769">
                        <a:lnSpc>
                          <a:spcPct val="100000"/>
                        </a:lnSpc>
                        <a:spcBef>
                          <a:spcPts val="490"/>
                        </a:spcBef>
                      </a:pPr>
                      <a:r>
                        <a:rPr sz="600" dirty="0">
                          <a:latin typeface="Calibri"/>
                          <a:cs typeface="Calibri"/>
                        </a:rPr>
                        <a:t>9:35:25</a:t>
                      </a:r>
                      <a:r>
                        <a:rPr sz="600" spc="75" dirty="0">
                          <a:latin typeface="Calibri"/>
                          <a:cs typeface="Calibri"/>
                        </a:rPr>
                        <a:t> </a:t>
                      </a:r>
                      <a:r>
                        <a:rPr sz="600" spc="-25" dirty="0">
                          <a:latin typeface="Calibri"/>
                          <a:cs typeface="Calibri"/>
                        </a:rPr>
                        <a:t>AM</a:t>
                      </a:r>
                      <a:endParaRPr sz="600">
                        <a:latin typeface="Calibri"/>
                        <a:cs typeface="Calibri"/>
                      </a:endParaRPr>
                    </a:p>
                  </a:txBody>
                  <a:tcPr marL="0" marR="0" marT="3991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4135">
                        <a:lnSpc>
                          <a:spcPct val="100000"/>
                        </a:lnSpc>
                        <a:spcBef>
                          <a:spcPts val="490"/>
                        </a:spcBef>
                      </a:pPr>
                      <a:r>
                        <a:rPr sz="600" spc="-25" dirty="0">
                          <a:latin typeface="Calibri"/>
                          <a:cs typeface="Calibri"/>
                        </a:rPr>
                        <a:t>81</a:t>
                      </a:r>
                      <a:endParaRPr sz="600">
                        <a:latin typeface="Calibri"/>
                        <a:cs typeface="Calibri"/>
                      </a:endParaRPr>
                    </a:p>
                  </a:txBody>
                  <a:tcPr marL="0" marR="0" marT="3991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1120">
                        <a:lnSpc>
                          <a:spcPct val="100000"/>
                        </a:lnSpc>
                        <a:spcBef>
                          <a:spcPts val="415"/>
                        </a:spcBef>
                      </a:pPr>
                      <a:r>
                        <a:rPr sz="600" spc="-25" dirty="0">
                          <a:latin typeface="Calibri"/>
                          <a:cs typeface="Calibri"/>
                        </a:rPr>
                        <a:t>46</a:t>
                      </a:r>
                      <a:endParaRPr sz="600">
                        <a:latin typeface="Calibri"/>
                        <a:cs typeface="Calibri"/>
                      </a:endParaRPr>
                    </a:p>
                  </a:txBody>
                  <a:tcPr marL="0" marR="0" marT="33801"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5405">
                        <a:lnSpc>
                          <a:spcPct val="100000"/>
                        </a:lnSpc>
                        <a:spcBef>
                          <a:spcPts val="465"/>
                        </a:spcBef>
                      </a:pPr>
                      <a:r>
                        <a:rPr sz="600" spc="-25" dirty="0">
                          <a:latin typeface="Courier New"/>
                          <a:cs typeface="Courier New"/>
                        </a:rPr>
                        <a:t>31</a:t>
                      </a:r>
                      <a:endParaRPr sz="600">
                        <a:latin typeface="Courier New"/>
                        <a:cs typeface="Courier New"/>
                      </a:endParaRPr>
                    </a:p>
                  </a:txBody>
                  <a:tcPr marL="0" marR="0" marT="37874"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6675">
                        <a:lnSpc>
                          <a:spcPct val="100000"/>
                        </a:lnSpc>
                        <a:spcBef>
                          <a:spcPts val="440"/>
                        </a:spcBef>
                      </a:pPr>
                      <a:r>
                        <a:rPr sz="600" spc="-25" dirty="0">
                          <a:latin typeface="Calibri"/>
                          <a:cs typeface="Calibri"/>
                        </a:rPr>
                        <a:t>17</a:t>
                      </a:r>
                      <a:endParaRPr sz="600">
                        <a:latin typeface="Calibri"/>
                        <a:cs typeface="Calibri"/>
                      </a:endParaRPr>
                    </a:p>
                  </a:txBody>
                  <a:tcPr marL="0" marR="0" marT="3583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gridSpan="2">
                  <a:txBody>
                    <a:bodyPr/>
                    <a:lstStyle/>
                    <a:p>
                      <a:pPr marL="61594">
                        <a:lnSpc>
                          <a:spcPct val="100000"/>
                        </a:lnSpc>
                        <a:spcBef>
                          <a:spcPts val="414"/>
                        </a:spcBef>
                      </a:pPr>
                      <a:r>
                        <a:rPr sz="600" dirty="0">
                          <a:latin typeface="Calibri"/>
                          <a:cs typeface="Calibri"/>
                        </a:rPr>
                        <a:t>93kmph</a:t>
                      </a:r>
                      <a:r>
                        <a:rPr sz="600" spc="45" dirty="0">
                          <a:latin typeface="Calibri"/>
                          <a:cs typeface="Calibri"/>
                        </a:rPr>
                        <a:t> </a:t>
                      </a:r>
                      <a:r>
                        <a:rPr sz="600" dirty="0">
                          <a:latin typeface="Calibri"/>
                          <a:cs typeface="Calibri"/>
                        </a:rPr>
                        <a:t>/</a:t>
                      </a:r>
                      <a:r>
                        <a:rPr sz="600" spc="-20" dirty="0">
                          <a:latin typeface="Calibri"/>
                          <a:cs typeface="Calibri"/>
                        </a:rPr>
                        <a:t> </a:t>
                      </a:r>
                      <a:r>
                        <a:rPr sz="600" dirty="0">
                          <a:latin typeface="Calibri"/>
                          <a:cs typeface="Calibri"/>
                        </a:rPr>
                        <a:t>1.32</a:t>
                      </a:r>
                      <a:r>
                        <a:rPr sz="600" spc="10" dirty="0">
                          <a:latin typeface="Calibri"/>
                          <a:cs typeface="Calibri"/>
                        </a:rPr>
                        <a:t> </a:t>
                      </a:r>
                      <a:r>
                        <a:rPr sz="600" spc="-35" dirty="0">
                          <a:latin typeface="Calibri"/>
                          <a:cs typeface="Calibri"/>
                        </a:rPr>
                        <a:t>km</a:t>
                      </a:r>
                      <a:endParaRPr sz="600">
                        <a:latin typeface="Calibri"/>
                        <a:cs typeface="Calibri"/>
                      </a:endParaRPr>
                    </a:p>
                  </a:txBody>
                  <a:tcPr marL="0" marR="0" marT="33801"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hMerge="1">
                  <a:txBody>
                    <a:bodyPr/>
                    <a:lstStyle/>
                    <a:p>
                      <a:endParaRPr/>
                    </a:p>
                  </a:txBody>
                  <a:tcPr marL="0" marR="0" marT="0" marB="0"/>
                </a:tc>
                <a:tc>
                  <a:txBody>
                    <a:bodyPr/>
                    <a:lstStyle/>
                    <a:p>
                      <a:pPr marL="67945">
                        <a:lnSpc>
                          <a:spcPct val="100000"/>
                        </a:lnSpc>
                        <a:spcBef>
                          <a:spcPts val="385"/>
                        </a:spcBef>
                      </a:pPr>
                      <a:r>
                        <a:rPr sz="600" spc="-10" dirty="0">
                          <a:latin typeface="Calibri"/>
                          <a:cs typeface="Calibri"/>
                        </a:rPr>
                        <a:t>Abrupt</a:t>
                      </a:r>
                      <a:endParaRPr sz="600">
                        <a:latin typeface="Calibri"/>
                        <a:cs typeface="Calibri"/>
                      </a:endParaRPr>
                    </a:p>
                  </a:txBody>
                  <a:tcPr marL="0" marR="0" marT="31358"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r>
              <a:tr h="182038">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7945">
                        <a:lnSpc>
                          <a:spcPct val="100000"/>
                        </a:lnSpc>
                        <a:spcBef>
                          <a:spcPts val="430"/>
                        </a:spcBef>
                      </a:pPr>
                      <a:r>
                        <a:rPr sz="600" dirty="0">
                          <a:latin typeface="Calibri"/>
                          <a:cs typeface="Calibri"/>
                        </a:rPr>
                        <a:t>9:43:12</a:t>
                      </a:r>
                      <a:r>
                        <a:rPr sz="600" spc="80" dirty="0">
                          <a:latin typeface="Calibri"/>
                          <a:cs typeface="Calibri"/>
                        </a:rPr>
                        <a:t> </a:t>
                      </a:r>
                      <a:r>
                        <a:rPr sz="600" spc="-25" dirty="0">
                          <a:latin typeface="Calibri"/>
                          <a:cs typeface="Calibri"/>
                        </a:rPr>
                        <a:t>AM</a:t>
                      </a:r>
                      <a:endParaRPr sz="600">
                        <a:latin typeface="Calibri"/>
                        <a:cs typeface="Calibri"/>
                      </a:endParaRPr>
                    </a:p>
                  </a:txBody>
                  <a:tcPr marL="0" marR="0" marT="35023"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6040">
                        <a:lnSpc>
                          <a:spcPct val="100000"/>
                        </a:lnSpc>
                        <a:spcBef>
                          <a:spcPts val="430"/>
                        </a:spcBef>
                      </a:pPr>
                      <a:r>
                        <a:rPr sz="600" spc="-25" dirty="0">
                          <a:latin typeface="Calibri"/>
                          <a:cs typeface="Calibri"/>
                        </a:rPr>
                        <a:t>78</a:t>
                      </a:r>
                      <a:endParaRPr sz="600">
                        <a:latin typeface="Calibri"/>
                        <a:cs typeface="Calibri"/>
                      </a:endParaRPr>
                    </a:p>
                  </a:txBody>
                  <a:tcPr marL="0" marR="0" marT="35023"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4295">
                        <a:lnSpc>
                          <a:spcPct val="100000"/>
                        </a:lnSpc>
                        <a:spcBef>
                          <a:spcPts val="430"/>
                        </a:spcBef>
                      </a:pPr>
                      <a:r>
                        <a:rPr sz="600" spc="-25" dirty="0">
                          <a:latin typeface="Calibri"/>
                          <a:cs typeface="Calibri"/>
                        </a:rPr>
                        <a:t>44</a:t>
                      </a:r>
                      <a:endParaRPr sz="600">
                        <a:latin typeface="Calibri"/>
                        <a:cs typeface="Calibri"/>
                      </a:endParaRPr>
                    </a:p>
                  </a:txBody>
                  <a:tcPr marL="0" marR="0" marT="35023"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7310">
                        <a:lnSpc>
                          <a:spcPct val="100000"/>
                        </a:lnSpc>
                        <a:spcBef>
                          <a:spcPts val="405"/>
                        </a:spcBef>
                      </a:pPr>
                      <a:r>
                        <a:rPr sz="600" spc="-25" dirty="0">
                          <a:latin typeface="Consolas"/>
                          <a:cs typeface="Consolas"/>
                        </a:rPr>
                        <a:t>31</a:t>
                      </a:r>
                      <a:endParaRPr sz="600">
                        <a:latin typeface="Consolas"/>
                        <a:cs typeface="Consolas"/>
                      </a:endParaRPr>
                    </a:p>
                  </a:txBody>
                  <a:tcPr marL="0" marR="0" marT="32987"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6675">
                        <a:lnSpc>
                          <a:spcPct val="100000"/>
                        </a:lnSpc>
                        <a:spcBef>
                          <a:spcPts val="355"/>
                        </a:spcBef>
                      </a:pPr>
                      <a:r>
                        <a:rPr sz="600" spc="-25" dirty="0">
                          <a:latin typeface="Calibri"/>
                          <a:cs typeface="Calibri"/>
                        </a:rPr>
                        <a:t>16</a:t>
                      </a:r>
                      <a:endParaRPr sz="600">
                        <a:latin typeface="Calibri"/>
                        <a:cs typeface="Calibri"/>
                      </a:endParaRPr>
                    </a:p>
                  </a:txBody>
                  <a:tcPr marL="0" marR="0" marT="28914"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gridSpan="2">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r>
              <a:tr h="180817">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1120">
                        <a:lnSpc>
                          <a:spcPct val="100000"/>
                        </a:lnSpc>
                        <a:spcBef>
                          <a:spcPts val="430"/>
                        </a:spcBef>
                      </a:pPr>
                      <a:r>
                        <a:rPr sz="600" spc="-25" dirty="0">
                          <a:latin typeface="Calibri"/>
                          <a:cs typeface="Calibri"/>
                        </a:rPr>
                        <a:t>9:49:08</a:t>
                      </a:r>
                      <a:r>
                        <a:rPr sz="600" spc="20" dirty="0">
                          <a:latin typeface="Calibri"/>
                          <a:cs typeface="Calibri"/>
                        </a:rPr>
                        <a:t> </a:t>
                      </a:r>
                      <a:r>
                        <a:rPr sz="600" spc="-25" dirty="0">
                          <a:latin typeface="Calibri"/>
                          <a:cs typeface="Calibri"/>
                        </a:rPr>
                        <a:t>AM</a:t>
                      </a:r>
                      <a:endParaRPr sz="600">
                        <a:latin typeface="Calibri"/>
                        <a:cs typeface="Calibri"/>
                      </a:endParaRPr>
                    </a:p>
                  </a:txBody>
                  <a:tcPr marL="0" marR="0" marT="35023"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6675">
                        <a:lnSpc>
                          <a:spcPct val="100000"/>
                        </a:lnSpc>
                        <a:spcBef>
                          <a:spcPts val="430"/>
                        </a:spcBef>
                      </a:pPr>
                      <a:r>
                        <a:rPr sz="600" spc="-25" dirty="0">
                          <a:latin typeface="Calibri"/>
                          <a:cs typeface="Calibri"/>
                        </a:rPr>
                        <a:t>94</a:t>
                      </a:r>
                      <a:endParaRPr sz="600">
                        <a:latin typeface="Calibri"/>
                        <a:cs typeface="Calibri"/>
                      </a:endParaRPr>
                    </a:p>
                  </a:txBody>
                  <a:tcPr marL="0" marR="0" marT="35023"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4930">
                        <a:lnSpc>
                          <a:spcPct val="100000"/>
                        </a:lnSpc>
                        <a:spcBef>
                          <a:spcPts val="480"/>
                        </a:spcBef>
                      </a:pPr>
                      <a:r>
                        <a:rPr sz="600" spc="-25" dirty="0">
                          <a:latin typeface="Calibri"/>
                          <a:cs typeface="Calibri"/>
                        </a:rPr>
                        <a:t>56</a:t>
                      </a:r>
                      <a:endParaRPr sz="600">
                        <a:latin typeface="Calibri"/>
                        <a:cs typeface="Calibri"/>
                      </a:endParaRPr>
                    </a:p>
                  </a:txBody>
                  <a:tcPr marL="0" marR="0" marT="39095"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71120">
                        <a:lnSpc>
                          <a:spcPct val="100000"/>
                        </a:lnSpc>
                        <a:spcBef>
                          <a:spcPts val="455"/>
                        </a:spcBef>
                      </a:pPr>
                      <a:r>
                        <a:rPr sz="600" spc="-25" dirty="0">
                          <a:latin typeface="Calibri"/>
                          <a:cs typeface="Calibri"/>
                        </a:rPr>
                        <a:t>30</a:t>
                      </a:r>
                      <a:endParaRPr sz="600">
                        <a:latin typeface="Calibri"/>
                        <a:cs typeface="Calibri"/>
                      </a:endParaRPr>
                    </a:p>
                  </a:txBody>
                  <a:tcPr marL="0" marR="0" marT="37059"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a:txBody>
                    <a:bodyPr/>
                    <a:lstStyle/>
                    <a:p>
                      <a:pPr marL="67310">
                        <a:lnSpc>
                          <a:spcPct val="100000"/>
                        </a:lnSpc>
                        <a:spcBef>
                          <a:spcPts val="430"/>
                        </a:spcBef>
                      </a:pPr>
                      <a:r>
                        <a:rPr sz="600" spc="-25" dirty="0">
                          <a:latin typeface="Calibri"/>
                          <a:cs typeface="Calibri"/>
                        </a:rPr>
                        <a:t>16</a:t>
                      </a:r>
                      <a:endParaRPr sz="600">
                        <a:latin typeface="Calibri"/>
                        <a:cs typeface="Calibri"/>
                      </a:endParaRPr>
                    </a:p>
                  </a:txBody>
                  <a:tcPr marL="0" marR="0" marT="35023"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gridSpan="2">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r>
              <a:tr h="178780">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9525">
                      <a:solidFill>
                        <a:srgbClr val="080303"/>
                      </a:solidFill>
                      <a:prstDash val="solid"/>
                    </a:lnB>
                  </a:tcPr>
                </a:tc>
                <a:tc>
                  <a:txBody>
                    <a:bodyPr/>
                    <a:lstStyle/>
                    <a:p>
                      <a:pPr marL="75565">
                        <a:lnSpc>
                          <a:spcPct val="100000"/>
                        </a:lnSpc>
                        <a:spcBef>
                          <a:spcPts val="475"/>
                        </a:spcBef>
                      </a:pPr>
                      <a:r>
                        <a:rPr sz="600" spc="-30" dirty="0">
                          <a:latin typeface="Calibri"/>
                          <a:cs typeface="Calibri"/>
                        </a:rPr>
                        <a:t>10:00:59</a:t>
                      </a:r>
                      <a:r>
                        <a:rPr sz="600" spc="45" dirty="0">
                          <a:latin typeface="Calibri"/>
                          <a:cs typeface="Calibri"/>
                        </a:rPr>
                        <a:t> </a:t>
                      </a:r>
                      <a:r>
                        <a:rPr sz="600" spc="-25" dirty="0">
                          <a:latin typeface="Calibri"/>
                          <a:cs typeface="Calibri"/>
                        </a:rPr>
                        <a:t>AM</a:t>
                      </a:r>
                      <a:endParaRPr sz="600">
                        <a:latin typeface="Calibri"/>
                        <a:cs typeface="Calibri"/>
                      </a:endParaRPr>
                    </a:p>
                  </a:txBody>
                  <a:tcPr marL="0" marR="0" marT="38688" marB="0">
                    <a:lnL w="6350">
                      <a:solidFill>
                        <a:srgbClr val="080808"/>
                      </a:solidFill>
                      <a:prstDash val="solid"/>
                    </a:lnL>
                    <a:lnR w="6350">
                      <a:solidFill>
                        <a:srgbClr val="080808"/>
                      </a:solidFill>
                      <a:prstDash val="solid"/>
                    </a:lnR>
                    <a:lnT w="6350">
                      <a:solidFill>
                        <a:srgbClr val="080808"/>
                      </a:solidFill>
                      <a:prstDash val="solid"/>
                    </a:lnT>
                    <a:lnB w="9525">
                      <a:solidFill>
                        <a:srgbClr val="13130F"/>
                      </a:solidFill>
                      <a:prstDash val="solid"/>
                    </a:lnB>
                  </a:tcPr>
                </a:tc>
                <a:tc>
                  <a:txBody>
                    <a:bodyPr/>
                    <a:lstStyle/>
                    <a:p>
                      <a:pPr marL="71755">
                        <a:lnSpc>
                          <a:spcPct val="100000"/>
                        </a:lnSpc>
                        <a:spcBef>
                          <a:spcPts val="475"/>
                        </a:spcBef>
                      </a:pPr>
                      <a:r>
                        <a:rPr sz="600" spc="-25" dirty="0">
                          <a:latin typeface="Calibri"/>
                          <a:cs typeface="Calibri"/>
                        </a:rPr>
                        <a:t>28</a:t>
                      </a:r>
                      <a:endParaRPr sz="600">
                        <a:latin typeface="Calibri"/>
                        <a:cs typeface="Calibri"/>
                      </a:endParaRPr>
                    </a:p>
                  </a:txBody>
                  <a:tcPr marL="0" marR="0" marT="38688" marB="0">
                    <a:lnL w="6350">
                      <a:solidFill>
                        <a:srgbClr val="080808"/>
                      </a:solidFill>
                      <a:prstDash val="solid"/>
                    </a:lnL>
                    <a:lnR w="6350">
                      <a:solidFill>
                        <a:srgbClr val="080808"/>
                      </a:solidFill>
                      <a:prstDash val="solid"/>
                    </a:lnR>
                    <a:lnT w="6350">
                      <a:solidFill>
                        <a:srgbClr val="080808"/>
                      </a:solidFill>
                      <a:prstDash val="solid"/>
                    </a:lnT>
                    <a:lnB w="9525">
                      <a:solidFill>
                        <a:srgbClr val="000000"/>
                      </a:solidFill>
                      <a:prstDash val="solid"/>
                    </a:lnB>
                  </a:tcPr>
                </a:tc>
                <a:tc>
                  <a:txBody>
                    <a:bodyPr/>
                    <a:lstStyle/>
                    <a:p>
                      <a:pPr marL="73660">
                        <a:lnSpc>
                          <a:spcPct val="100000"/>
                        </a:lnSpc>
                        <a:spcBef>
                          <a:spcPts val="475"/>
                        </a:spcBef>
                      </a:pPr>
                      <a:r>
                        <a:rPr sz="600" spc="-25" dirty="0">
                          <a:latin typeface="Calibri"/>
                          <a:cs typeface="Calibri"/>
                        </a:rPr>
                        <a:t>1S</a:t>
                      </a:r>
                      <a:endParaRPr sz="600">
                        <a:latin typeface="Calibri"/>
                        <a:cs typeface="Calibri"/>
                      </a:endParaRPr>
                    </a:p>
                  </a:txBody>
                  <a:tcPr marL="0" marR="0" marT="38688" marB="0">
                    <a:lnL w="6350">
                      <a:solidFill>
                        <a:srgbClr val="080808"/>
                      </a:solidFill>
                      <a:prstDash val="solid"/>
                    </a:lnL>
                    <a:lnR w="6350">
                      <a:solidFill>
                        <a:srgbClr val="080808"/>
                      </a:solidFill>
                      <a:prstDash val="solid"/>
                    </a:lnR>
                    <a:lnT w="6350">
                      <a:solidFill>
                        <a:srgbClr val="080808"/>
                      </a:solidFill>
                      <a:prstDash val="solid"/>
                    </a:lnT>
                    <a:lnB w="9525">
                      <a:solidFill>
                        <a:srgbClr val="0F0C0C"/>
                      </a:solidFill>
                      <a:prstDash val="solid"/>
                    </a:lnB>
                  </a:tcPr>
                </a:tc>
                <a:tc>
                  <a:txBody>
                    <a:bodyPr/>
                    <a:lstStyle/>
                    <a:p>
                      <a:pPr marL="70485">
                        <a:lnSpc>
                          <a:spcPct val="100000"/>
                        </a:lnSpc>
                        <a:spcBef>
                          <a:spcPts val="525"/>
                        </a:spcBef>
                      </a:pPr>
                      <a:r>
                        <a:rPr sz="600" spc="-25" dirty="0">
                          <a:latin typeface="Calibri"/>
                          <a:cs typeface="Calibri"/>
                        </a:rPr>
                        <a:t>13</a:t>
                      </a:r>
                      <a:endParaRPr sz="600">
                        <a:latin typeface="Calibri"/>
                        <a:cs typeface="Calibri"/>
                      </a:endParaRPr>
                    </a:p>
                  </a:txBody>
                  <a:tcPr marL="0" marR="0" marT="42761" marB="0">
                    <a:lnL w="6350">
                      <a:solidFill>
                        <a:srgbClr val="080808"/>
                      </a:solidFill>
                      <a:prstDash val="solid"/>
                    </a:lnL>
                    <a:lnR w="6350">
                      <a:solidFill>
                        <a:srgbClr val="080808"/>
                      </a:solidFill>
                      <a:prstDash val="solid"/>
                    </a:lnR>
                    <a:lnT w="6350">
                      <a:solidFill>
                        <a:srgbClr val="080808"/>
                      </a:solidFill>
                      <a:prstDash val="solid"/>
                    </a:lnT>
                    <a:lnB w="9525">
                      <a:solidFill>
                        <a:srgbClr val="080303"/>
                      </a:solidFill>
                      <a:prstDash val="solid"/>
                    </a:lnB>
                  </a:tcPr>
                </a:tc>
                <a:tc>
                  <a:txBody>
                    <a:bodyPr/>
                    <a:lstStyle/>
                    <a:p>
                      <a:pPr marL="67310">
                        <a:lnSpc>
                          <a:spcPct val="100000"/>
                        </a:lnSpc>
                        <a:spcBef>
                          <a:spcPts val="470"/>
                        </a:spcBef>
                      </a:pPr>
                      <a:r>
                        <a:rPr sz="600" spc="-25" dirty="0">
                          <a:latin typeface="Calibri"/>
                          <a:cs typeface="Calibri"/>
                        </a:rPr>
                        <a:t>12</a:t>
                      </a:r>
                      <a:endParaRPr sz="600">
                        <a:latin typeface="Calibri"/>
                        <a:cs typeface="Calibri"/>
                      </a:endParaRPr>
                    </a:p>
                  </a:txBody>
                  <a:tcPr marL="0" marR="0" marT="38281" marB="0">
                    <a:lnL w="6350">
                      <a:solidFill>
                        <a:srgbClr val="080808"/>
                      </a:solidFill>
                      <a:prstDash val="solid"/>
                    </a:lnL>
                    <a:lnR w="6350">
                      <a:solidFill>
                        <a:srgbClr val="080808"/>
                      </a:solidFill>
                      <a:prstDash val="solid"/>
                    </a:lnR>
                    <a:lnT w="6350">
                      <a:solidFill>
                        <a:srgbClr val="080808"/>
                      </a:solidFill>
                      <a:prstDash val="solid"/>
                    </a:lnT>
                    <a:lnB w="9525">
                      <a:solidFill>
                        <a:srgbClr val="0C0808"/>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T w="6350">
                      <a:solidFill>
                        <a:srgbClr val="080808"/>
                      </a:solidFill>
                      <a:prstDash val="solid"/>
                    </a:lnT>
                  </a:tcPr>
                </a:tc>
                <a:tc>
                  <a:txBody>
                    <a:bodyPr/>
                    <a:lstStyle/>
                    <a:p>
                      <a:pPr>
                        <a:lnSpc>
                          <a:spcPct val="100000"/>
                        </a:lnSpc>
                      </a:pPr>
                      <a:endParaRPr sz="600">
                        <a:latin typeface="Times New Roman"/>
                        <a:cs typeface="Times New Roman"/>
                      </a:endParaRPr>
                    </a:p>
                  </a:txBody>
                  <a:tcPr marL="0" marR="0" marT="0" marB="0">
                    <a:lnR w="6350">
                      <a:solidFill>
                        <a:srgbClr val="080808"/>
                      </a:solidFill>
                      <a:prstDash val="solid"/>
                    </a:lnR>
                    <a:lnT w="6350">
                      <a:solidFill>
                        <a:srgbClr val="080808"/>
                      </a:solidFill>
                      <a:prstDash val="solid"/>
                    </a:lnT>
                    <a:lnB w="6350">
                      <a:solidFill>
                        <a:srgbClr val="080808"/>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80808"/>
                      </a:solidFill>
                      <a:prstDash val="solid"/>
                    </a:lnL>
                    <a:lnR w="6350">
                      <a:solidFill>
                        <a:srgbClr val="080808"/>
                      </a:solidFill>
                      <a:prstDash val="solid"/>
                    </a:lnR>
                    <a:lnT w="6350">
                      <a:solidFill>
                        <a:srgbClr val="080808"/>
                      </a:solidFill>
                      <a:prstDash val="solid"/>
                    </a:lnT>
                    <a:lnB w="6350">
                      <a:solidFill>
                        <a:srgbClr val="080808"/>
                      </a:solidFill>
                      <a:prstDash val="solid"/>
                    </a:lnB>
                  </a:tcPr>
                </a:tc>
              </a:tr>
            </a:tbl>
          </a:graphicData>
        </a:graphic>
      </p:graphicFrame>
      <p:sp>
        <p:nvSpPr>
          <p:cNvPr id="7" name="object 7"/>
          <p:cNvSpPr txBox="1"/>
          <p:nvPr/>
        </p:nvSpPr>
        <p:spPr>
          <a:xfrm>
            <a:off x="6550866" y="304130"/>
            <a:ext cx="1729676" cy="169918"/>
          </a:xfrm>
          <a:prstGeom prst="rect">
            <a:avLst/>
          </a:prstGeom>
        </p:spPr>
        <p:txBody>
          <a:bodyPr vert="horz" wrap="square" lIns="0" tIns="15875" rIns="0" bIns="0" rtlCol="0">
            <a:spAutoFit/>
          </a:bodyPr>
          <a:lstStyle/>
          <a:p>
            <a:pPr marL="12700">
              <a:lnSpc>
                <a:spcPct val="100000"/>
              </a:lnSpc>
              <a:spcBef>
                <a:spcPts val="125"/>
              </a:spcBef>
            </a:pPr>
            <a:r>
              <a:rPr sz="1000" dirty="0">
                <a:latin typeface="Calibri"/>
                <a:cs typeface="Calibri"/>
              </a:rPr>
              <a:t>LP</a:t>
            </a:r>
            <a:r>
              <a:rPr sz="1000" spc="70" dirty="0">
                <a:latin typeface="Calibri"/>
                <a:cs typeface="Calibri"/>
              </a:rPr>
              <a:t> </a:t>
            </a:r>
            <a:r>
              <a:rPr sz="1000" dirty="0">
                <a:latin typeface="Calibri"/>
                <a:cs typeface="Calibri"/>
              </a:rPr>
              <a:t>PERFORMANC</a:t>
            </a:r>
            <a:r>
              <a:rPr sz="1500" baseline="5555" dirty="0">
                <a:latin typeface="Calibri"/>
                <a:cs typeface="Calibri"/>
              </a:rPr>
              <a:t>E</a:t>
            </a:r>
            <a:r>
              <a:rPr sz="1500" spc="-37" baseline="5555" dirty="0">
                <a:latin typeface="Calibri"/>
                <a:cs typeface="Calibri"/>
              </a:rPr>
              <a:t> </a:t>
            </a:r>
            <a:r>
              <a:rPr sz="1000" spc="-10" dirty="0">
                <a:latin typeface="Calibri"/>
                <a:cs typeface="Calibri"/>
              </a:rPr>
              <a:t>REPORT</a:t>
            </a:r>
            <a:endParaRPr sz="1000">
              <a:latin typeface="Calibri"/>
              <a:cs typeface="Calibri"/>
            </a:endParaRPr>
          </a:p>
        </p:txBody>
      </p:sp>
      <p:sp>
        <p:nvSpPr>
          <p:cNvPr id="8" name="object 8"/>
          <p:cNvSpPr txBox="1"/>
          <p:nvPr/>
        </p:nvSpPr>
        <p:spPr>
          <a:xfrm>
            <a:off x="2937431" y="1840796"/>
            <a:ext cx="3480099" cy="201978"/>
          </a:xfrm>
          <a:prstGeom prst="rect">
            <a:avLst/>
          </a:prstGeom>
        </p:spPr>
        <p:txBody>
          <a:bodyPr vert="horz" wrap="square" lIns="0" tIns="17145" rIns="0" bIns="0" rtlCol="0">
            <a:spAutoFit/>
          </a:bodyPr>
          <a:lstStyle/>
          <a:p>
            <a:pPr marL="12700">
              <a:lnSpc>
                <a:spcPct val="100000"/>
              </a:lnSpc>
              <a:spcBef>
                <a:spcPts val="135"/>
              </a:spcBef>
            </a:pPr>
            <a:r>
              <a:rPr sz="1200" dirty="0">
                <a:latin typeface="Calibri"/>
                <a:cs typeface="Calibri"/>
              </a:rPr>
              <a:t>SPEED</a:t>
            </a:r>
            <a:r>
              <a:rPr sz="1200" spc="204" dirty="0">
                <a:latin typeface="Calibri"/>
                <a:cs typeface="Calibri"/>
              </a:rPr>
              <a:t> </a:t>
            </a:r>
            <a:r>
              <a:rPr sz="1200" dirty="0">
                <a:latin typeface="Calibri"/>
                <a:cs typeface="Calibri"/>
              </a:rPr>
              <a:t>RESTRICTIONS</a:t>
            </a:r>
            <a:r>
              <a:rPr sz="1200" spc="350" dirty="0">
                <a:latin typeface="Calibri"/>
                <a:cs typeface="Calibri"/>
              </a:rPr>
              <a:t> </a:t>
            </a:r>
            <a:r>
              <a:rPr sz="1200" dirty="0">
                <a:latin typeface="Calibri"/>
                <a:cs typeface="Calibri"/>
              </a:rPr>
              <a:t>OBSERVED</a:t>
            </a:r>
            <a:r>
              <a:rPr sz="1200" spc="260" dirty="0">
                <a:latin typeface="Calibri"/>
                <a:cs typeface="Calibri"/>
              </a:rPr>
              <a:t> </a:t>
            </a:r>
            <a:r>
              <a:rPr sz="1200" dirty="0">
                <a:latin typeface="Calibri"/>
                <a:cs typeface="Calibri"/>
              </a:rPr>
              <a:t>BY</a:t>
            </a:r>
            <a:r>
              <a:rPr sz="1200" spc="180" dirty="0">
                <a:latin typeface="Calibri"/>
                <a:cs typeface="Calibri"/>
              </a:rPr>
              <a:t> </a:t>
            </a:r>
            <a:r>
              <a:rPr sz="1200" dirty="0">
                <a:latin typeface="Calibri"/>
                <a:cs typeface="Calibri"/>
              </a:rPr>
              <a:t>THE</a:t>
            </a:r>
            <a:r>
              <a:rPr sz="1200" spc="190" dirty="0">
                <a:latin typeface="Calibri"/>
                <a:cs typeface="Calibri"/>
              </a:rPr>
              <a:t> </a:t>
            </a:r>
            <a:r>
              <a:rPr sz="1200" spc="25" dirty="0">
                <a:latin typeface="Calibri"/>
                <a:cs typeface="Calibri"/>
              </a:rPr>
              <a:t>LP</a:t>
            </a:r>
            <a:endParaRPr sz="1200">
              <a:latin typeface="Calibri"/>
              <a:cs typeface="Calibri"/>
            </a:endParaRPr>
          </a:p>
        </p:txBody>
      </p:sp>
      <p:sp>
        <p:nvSpPr>
          <p:cNvPr id="9" name="object 9"/>
          <p:cNvSpPr txBox="1"/>
          <p:nvPr/>
        </p:nvSpPr>
        <p:spPr>
          <a:xfrm>
            <a:off x="6857425" y="2914849"/>
            <a:ext cx="1419241" cy="197490"/>
          </a:xfrm>
          <a:prstGeom prst="rect">
            <a:avLst/>
          </a:prstGeom>
        </p:spPr>
        <p:txBody>
          <a:bodyPr vert="horz" wrap="square" lIns="0" tIns="12700" rIns="0" bIns="0" rtlCol="0">
            <a:spAutoFit/>
          </a:bodyPr>
          <a:lstStyle/>
          <a:p>
            <a:pPr marL="12700">
              <a:lnSpc>
                <a:spcPct val="100000"/>
              </a:lnSpc>
              <a:spcBef>
                <a:spcPts val="100"/>
              </a:spcBef>
            </a:pPr>
            <a:endParaRPr sz="1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rot="16458747">
            <a:off x="1570576" y="-700629"/>
            <a:ext cx="5535391" cy="79780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3471</TotalTime>
  <Words>1852</Words>
  <Application>Microsoft Office PowerPoint</Application>
  <PresentationFormat>On-screen Show (4:3)</PresentationFormat>
  <Paragraphs>683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ELECTRIC TRAINING CENTRE GHAZIABAD</vt:lpstr>
      <vt:lpstr>CASE STUDY-1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PRINCIPAL_ETC_GZB</dc:creator>
  <cp:lastModifiedBy>PRINCIPAL_ETC_GZB</cp:lastModifiedBy>
  <cp:revision>83</cp:revision>
  <dcterms:created xsi:type="dcterms:W3CDTF">2024-12-24T04:38:58Z</dcterms:created>
  <dcterms:modified xsi:type="dcterms:W3CDTF">2024-12-31T08:59:02Z</dcterms:modified>
</cp:coreProperties>
</file>